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331F-7F02-424A-A6BE-D228CCFE7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F79BA-B5BC-4C0B-ABE8-DA6E0B479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2321B-56E0-48FA-848C-62D51881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EBF7-7E1C-44E4-ADFC-1C212580C75D}" type="datetimeFigureOut">
              <a:rPr lang="en-IN" smtClean="0"/>
              <a:t>31-07-2020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24FA8-4ADC-4576-9972-022CC3FB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B8F8-B447-4B08-BDC2-96362888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3A59-FFE2-48FD-994E-0F14F30889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531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BC26-BC5A-441E-A982-28A26CCB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036C7-1DA3-4DEB-8BA2-01ECADC1C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C7D55-593F-4172-9FE5-A8C02E8C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EBF7-7E1C-44E4-ADFC-1C212580C75D}" type="datetimeFigureOut">
              <a:rPr lang="en-IN" smtClean="0"/>
              <a:t>31-07-2020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4D46A-A8D6-42C1-AC34-7AF2D43A4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DE0A-EF8D-4F08-A47D-5A6B3D636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3A59-FFE2-48FD-994E-0F14F30889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98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927B3-D219-48FB-94F9-F138ED3D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AFF09-A6FB-4F20-A258-38321363D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B5F89-9829-4927-9449-78286554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EBF7-7E1C-44E4-ADFC-1C212580C75D}" type="datetimeFigureOut">
              <a:rPr lang="en-IN" smtClean="0"/>
              <a:t>31-07-2020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E1CEC-E4D2-48E8-92A2-BB58C46F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15319-8BD8-4865-9A59-6C8D5842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3A59-FFE2-48FD-994E-0F14F30889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04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8720-D6C0-4F6B-860F-1695095E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1213D-FB13-4B1E-B4D8-451DE0E08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0F9FC-73EE-4A1A-9C9D-CEE74C90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EBF7-7E1C-44E4-ADFC-1C212580C75D}" type="datetimeFigureOut">
              <a:rPr lang="en-IN" smtClean="0"/>
              <a:t>31-07-2020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C16A0-FDEA-48BB-9286-6C55B619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711FC-4135-449E-ABE5-8ED7F46C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3A59-FFE2-48FD-994E-0F14F30889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847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414C-B523-4193-B222-F9B7F6DE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6718C-5DB5-4494-9236-B603BEAFD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E69F5-94F5-4A6B-8B7C-02F37F6A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EBF7-7E1C-44E4-ADFC-1C212580C75D}" type="datetimeFigureOut">
              <a:rPr lang="en-IN" smtClean="0"/>
              <a:t>31-07-2020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42623-8A35-4F30-9B93-17FF709C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BB9CF-5E69-44CF-900A-0936DD12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3A59-FFE2-48FD-994E-0F14F30889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996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42BB-6354-4C34-A8FC-C2B30006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B0201-7596-4803-96BB-94ABA4335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588B6-CE6C-4D17-A673-FD7D1B7DD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0D4EB-C6A0-4F0E-ABEA-9A1CA200A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EBF7-7E1C-44E4-ADFC-1C212580C75D}" type="datetimeFigureOut">
              <a:rPr lang="en-IN" smtClean="0"/>
              <a:t>31-07-2020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2DCAE-3528-4FD1-A8F7-3264A1553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28E2C-A12E-4EDD-AF6F-FF890A66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3A59-FFE2-48FD-994E-0F14F30889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48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B30A-D0FC-46B2-9D8C-8FAE09A1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42034-9FB4-461B-94A1-3F57204BC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483EB-0C08-465C-BFB2-8A0EC0B57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03E2D-DBB2-40DD-B329-0BACC2413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9120A-170F-4374-87A5-D63F87FE0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C23EA-4EB0-471C-9FC3-0599E5A9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EBF7-7E1C-44E4-ADFC-1C212580C75D}" type="datetimeFigureOut">
              <a:rPr lang="en-IN" smtClean="0"/>
              <a:t>31-07-2020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C5D79-032A-448E-BAB2-C9BA32C4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9D8B09-315E-4E48-B6D0-FC86BED8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3A59-FFE2-48FD-994E-0F14F30889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072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A0C0-D05A-4760-8768-5CC09BA8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1421E-B86E-497B-88AC-797CD5C6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EBF7-7E1C-44E4-ADFC-1C212580C75D}" type="datetimeFigureOut">
              <a:rPr lang="en-IN" smtClean="0"/>
              <a:t>31-07-2020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48391-1EC2-4AAC-AAFD-0310A578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91BDA-0DAB-4CDB-8A1F-DE5FF30F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3A59-FFE2-48FD-994E-0F14F30889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307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396B4F-4F3F-4C95-8572-E590E9C3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EBF7-7E1C-44E4-ADFC-1C212580C75D}" type="datetimeFigureOut">
              <a:rPr lang="en-IN" smtClean="0"/>
              <a:t>31-07-2020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D9C96-06C5-43BF-99B6-105759F9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9D06E-FB1B-40A6-8CF7-842F65CF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3A59-FFE2-48FD-994E-0F14F30889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86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E3296-4A29-4037-BB3D-C36123C0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2141C-BB42-49B5-8E9A-B89899675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F8176-CB8E-40BD-A440-79E33FD44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F4CE5-0936-4F27-A9F2-0E5012F5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EBF7-7E1C-44E4-ADFC-1C212580C75D}" type="datetimeFigureOut">
              <a:rPr lang="en-IN" smtClean="0"/>
              <a:t>31-07-2020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9891C-B670-47F8-895D-3269519F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1E883-59C6-4F30-86C0-B2538B03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3A59-FFE2-48FD-994E-0F14F30889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65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A577-A140-4743-9F45-CF0676FB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FDBBE-51AB-46CF-90D2-9A7527D00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8339B-DACF-4D19-93B3-41F93650A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1A9F7-7634-43C6-97C3-EE9D58E8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EBF7-7E1C-44E4-ADFC-1C212580C75D}" type="datetimeFigureOut">
              <a:rPr lang="en-IN" smtClean="0"/>
              <a:t>31-07-2020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F47C1-42D4-420B-82D3-6C8DCB518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568A4-7E99-4EE8-B557-31C0624C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3A59-FFE2-48FD-994E-0F14F30889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882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9ABC21-AC48-4C2B-834C-9FF41C34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4626D-2085-40B0-AB58-769A2BEBC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CD0EB-02EB-4F18-9164-CE895CB86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EBF7-7E1C-44E4-ADFC-1C212580C75D}" type="datetimeFigureOut">
              <a:rPr lang="en-IN" smtClean="0"/>
              <a:t>31-07-2020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664E6-8B03-4F55-8AC0-8E595B50E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E73CC-A328-4021-B32F-38473712F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D3A59-FFE2-48FD-994E-0F14F30889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66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wisian_complex" TargetMode="External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ll-geo.org/metageologist/2013/04/structural-geology-by-the-deformation-numbers/" TargetMode="Externa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kali_feldspar_granite" TargetMode="External" /><Relationship Id="rId7" Type="http://schemas.openxmlformats.org/officeDocument/2006/relationships/hyperlink" Target="https://en.wikipedia.org/wiki/Fossiliferous_limestone" TargetMode="External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JPG" /><Relationship Id="rId5" Type="http://schemas.openxmlformats.org/officeDocument/2006/relationships/hyperlink" Target="https://commons.wikimedia.org/wiki/Marble" TargetMode="External" /><Relationship Id="rId4" Type="http://schemas.openxmlformats.org/officeDocument/2006/relationships/image" Target="../media/image4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9107D-0B8E-45BB-9567-3D0759616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5296" y="257658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Algerian" panose="04020705040A02060702" pitchFamily="82" charset="0"/>
              </a:rPr>
              <a:t>WEATHERING AND SOIL FORMATION</a:t>
            </a:r>
            <a:endParaRPr lang="en-IN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A42D5-8282-4863-9BF5-078780751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5296" y="2645258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[ROCKS]</a:t>
            </a:r>
            <a:endParaRPr lang="en-IN" sz="36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3D775C-AAF9-41E8-8653-41CD2DD91E82}"/>
              </a:ext>
            </a:extLst>
          </p:cNvPr>
          <p:cNvSpPr txBox="1"/>
          <p:nvPr/>
        </p:nvSpPr>
        <p:spPr>
          <a:xfrm>
            <a:off x="4312920" y="142240"/>
            <a:ext cx="3845560" cy="523220"/>
          </a:xfrm>
          <a:prstGeom prst="rect">
            <a:avLst/>
          </a:prstGeom>
          <a:solidFill>
            <a:srgbClr val="E424DB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lgerian" panose="04020705040A02060702" pitchFamily="82" charset="0"/>
              </a:rPr>
              <a:t>METAMORPHIC ROCKS</a:t>
            </a:r>
            <a:endParaRPr lang="en-IN" sz="2800" b="1" dirty="0">
              <a:latin typeface="Algerian" panose="04020705040A02060702" pitchFamily="8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A4A3069-B0D8-418B-9A84-BAF47996CDAD}"/>
              </a:ext>
            </a:extLst>
          </p:cNvPr>
          <p:cNvSpPr/>
          <p:nvPr/>
        </p:nvSpPr>
        <p:spPr>
          <a:xfrm>
            <a:off x="286702" y="800210"/>
            <a:ext cx="3139440" cy="914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Book Antiqua" panose="02040602050305030304" pitchFamily="18" charset="0"/>
              </a:rPr>
              <a:t>CHANGED FORM</a:t>
            </a:r>
            <a:endParaRPr lang="en-IN" sz="2000" b="1" dirty="0">
              <a:latin typeface="Book Antiqua" panose="0204060205030503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E9DB4B1-08D7-499E-BF92-4D017CFB6C7D}"/>
              </a:ext>
            </a:extLst>
          </p:cNvPr>
          <p:cNvSpPr/>
          <p:nvPr/>
        </p:nvSpPr>
        <p:spPr>
          <a:xfrm>
            <a:off x="224495" y="1742469"/>
            <a:ext cx="3139440" cy="914400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Book Antiqua" panose="02040602050305030304" pitchFamily="18" charset="0"/>
              </a:rPr>
              <a:t>TERTIARY ROCKS</a:t>
            </a:r>
            <a:endParaRPr lang="en-IN" sz="2000" b="1" dirty="0">
              <a:latin typeface="Book Antiqua" panose="02040602050305030304" pitchFamily="18" charset="0"/>
            </a:endParaRP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F8116C57-9760-497A-821A-6012F347452E}"/>
              </a:ext>
            </a:extLst>
          </p:cNvPr>
          <p:cNvSpPr/>
          <p:nvPr/>
        </p:nvSpPr>
        <p:spPr>
          <a:xfrm>
            <a:off x="5153725" y="2828456"/>
            <a:ext cx="3139440" cy="914400"/>
          </a:xfrm>
          <a:prstGeom prst="leftRightArrow">
            <a:avLst/>
          </a:prstGeom>
          <a:solidFill>
            <a:srgbClr val="84F5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Book Antiqua" panose="02040602050305030304" pitchFamily="18" charset="0"/>
              </a:rPr>
              <a:t>TYPES</a:t>
            </a:r>
            <a:endParaRPr lang="en-IN" sz="2000" b="1" dirty="0">
              <a:latin typeface="Book Antiqua" panose="02040602050305030304" pitchFamily="18" charset="0"/>
            </a:endParaRPr>
          </a:p>
        </p:txBody>
      </p:sp>
      <p:sp>
        <p:nvSpPr>
          <p:cNvPr id="6" name="Rectangle: Top Corners Snipped 5">
            <a:extLst>
              <a:ext uri="{FF2B5EF4-FFF2-40B4-BE49-F238E27FC236}">
                <a16:creationId xmlns:a16="http://schemas.microsoft.com/office/drawing/2014/main" id="{37E36BB7-9300-435D-818D-78CC3D8EF193}"/>
              </a:ext>
            </a:extLst>
          </p:cNvPr>
          <p:cNvSpPr/>
          <p:nvPr/>
        </p:nvSpPr>
        <p:spPr>
          <a:xfrm>
            <a:off x="3634805" y="787351"/>
            <a:ext cx="3037840" cy="914400"/>
          </a:xfrm>
          <a:prstGeom prst="snip2SameRect">
            <a:avLst>
              <a:gd name="adj1" fmla="val 33046"/>
              <a:gd name="adj2" fmla="val 27586"/>
            </a:avLst>
          </a:prstGeom>
          <a:solidFill>
            <a:srgbClr val="14D9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TEMPERATURE</a:t>
            </a:r>
          </a:p>
          <a:p>
            <a:pPr algn="ctr"/>
            <a:r>
              <a:rPr lang="en-US" b="1" dirty="0">
                <a:latin typeface="Book Antiqua" panose="02040602050305030304" pitchFamily="18" charset="0"/>
              </a:rPr>
              <a:t>PRESSURE</a:t>
            </a:r>
            <a:endParaRPr lang="en-IN" b="1" dirty="0">
              <a:latin typeface="Book Antiqua" panose="02040602050305030304" pitchFamily="18" charset="0"/>
            </a:endParaRP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4E6E6109-B70D-4096-87A6-1FEC1E4EFDD0}"/>
              </a:ext>
            </a:extLst>
          </p:cNvPr>
          <p:cNvSpPr/>
          <p:nvPr/>
        </p:nvSpPr>
        <p:spPr>
          <a:xfrm>
            <a:off x="2837291" y="3086246"/>
            <a:ext cx="1767840" cy="3007360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rgbClr val="E424DB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8D261503-D354-454A-8C67-6DEC7391582F}"/>
              </a:ext>
            </a:extLst>
          </p:cNvPr>
          <p:cNvSpPr/>
          <p:nvPr/>
        </p:nvSpPr>
        <p:spPr>
          <a:xfrm>
            <a:off x="8841759" y="3025286"/>
            <a:ext cx="1970344" cy="3129280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16C6A5-784A-4355-85C4-9758EB8A7D3D}"/>
              </a:ext>
            </a:extLst>
          </p:cNvPr>
          <p:cNvSpPr txBox="1"/>
          <p:nvPr/>
        </p:nvSpPr>
        <p:spPr>
          <a:xfrm>
            <a:off x="3820602" y="4389871"/>
            <a:ext cx="22250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TEMPRTATURE</a:t>
            </a:r>
            <a:endParaRPr lang="en-IN" sz="2000" b="1" dirty="0"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AF2B98-C20D-4B29-B5B6-8085744D780B}"/>
              </a:ext>
            </a:extLst>
          </p:cNvPr>
          <p:cNvSpPr txBox="1"/>
          <p:nvPr/>
        </p:nvSpPr>
        <p:spPr>
          <a:xfrm>
            <a:off x="8134371" y="4389871"/>
            <a:ext cx="1970344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ook Antiqua" panose="02040602050305030304" pitchFamily="18" charset="0"/>
              </a:rPr>
              <a:t>PRESSURE</a:t>
            </a:r>
            <a:endParaRPr lang="en-IN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71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Left 12">
            <a:extLst>
              <a:ext uri="{FF2B5EF4-FFF2-40B4-BE49-F238E27FC236}">
                <a16:creationId xmlns:a16="http://schemas.microsoft.com/office/drawing/2014/main" id="{B45EDB72-D75B-4555-B0CC-15BA3E597742}"/>
              </a:ext>
            </a:extLst>
          </p:cNvPr>
          <p:cNvSpPr/>
          <p:nvPr/>
        </p:nvSpPr>
        <p:spPr>
          <a:xfrm>
            <a:off x="8606889" y="1789490"/>
            <a:ext cx="3127248" cy="61976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Book Antiqua" panose="02040602050305030304" pitchFamily="18" charset="0"/>
              </a:rPr>
              <a:t>COMPACT ,HARDER</a:t>
            </a:r>
            <a:endParaRPr lang="en-IN" sz="2000" b="1" dirty="0">
              <a:latin typeface="Book Antiqua" panose="02040602050305030304" pitchFamily="18" charset="0"/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2ECC6A43-FC21-4ED0-BA61-B6771BCB700B}"/>
              </a:ext>
            </a:extLst>
          </p:cNvPr>
          <p:cNvSpPr/>
          <p:nvPr/>
        </p:nvSpPr>
        <p:spPr>
          <a:xfrm>
            <a:off x="7129934" y="3444997"/>
            <a:ext cx="3335970" cy="7747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Book Antiqua" panose="02040602050305030304" pitchFamily="18" charset="0"/>
              </a:rPr>
              <a:t>HIGLY COMPRESSED</a:t>
            </a:r>
            <a:endParaRPr lang="en-IN" sz="2000" b="1" dirty="0">
              <a:latin typeface="Book Antiqua" panose="02040602050305030304" pitchFamily="18" charset="0"/>
            </a:endParaRP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2912C63B-784B-4D2C-AC02-02FBAA94B9FA}"/>
              </a:ext>
            </a:extLst>
          </p:cNvPr>
          <p:cNvSpPr/>
          <p:nvPr/>
        </p:nvSpPr>
        <p:spPr>
          <a:xfrm>
            <a:off x="8042966" y="2645930"/>
            <a:ext cx="2915920" cy="61976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Book Antiqua" panose="02040602050305030304" pitchFamily="18" charset="0"/>
              </a:rPr>
              <a:t>NO FOSSILS</a:t>
            </a:r>
            <a:endParaRPr lang="en-IN" sz="2000" b="1" dirty="0">
              <a:latin typeface="Book Antiqua" panose="02040602050305030304" pitchFamily="18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9ADA8EBF-E27F-4F9F-A619-16938DDE990D}"/>
              </a:ext>
            </a:extLst>
          </p:cNvPr>
          <p:cNvSpPr/>
          <p:nvPr/>
        </p:nvSpPr>
        <p:spPr>
          <a:xfrm>
            <a:off x="0" y="0"/>
            <a:ext cx="6583680" cy="1020318"/>
          </a:xfrm>
          <a:prstGeom prst="frame">
            <a:avLst>
              <a:gd name="adj1" fmla="val 14394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CHARACTERISTICS OF METAMORPHIC ROCKS</a:t>
            </a:r>
            <a:endParaRPr lang="en-IN" sz="2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A732D6A6-7A7C-4B5A-85AA-3AE8064FB1FA}"/>
              </a:ext>
            </a:extLst>
          </p:cNvPr>
          <p:cNvSpPr/>
          <p:nvPr/>
        </p:nvSpPr>
        <p:spPr>
          <a:xfrm>
            <a:off x="6273403" y="4786354"/>
            <a:ext cx="4315968" cy="774700"/>
          </a:xfrm>
          <a:prstGeom prst="leftArrow">
            <a:avLst/>
          </a:prstGeom>
          <a:solidFill>
            <a:srgbClr val="E424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Book Antiqua" panose="02040602050305030304" pitchFamily="18" charset="0"/>
              </a:rPr>
              <a:t>CLOSE BANDED STRUCTURE</a:t>
            </a:r>
            <a:endParaRPr lang="en-IN" sz="2000" b="1" dirty="0">
              <a:latin typeface="Book Antiqua" panose="02040602050305030304" pitchFamily="18" charset="0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F7899B76-8957-4619-BEA9-16AE23DBF0F9}"/>
              </a:ext>
            </a:extLst>
          </p:cNvPr>
          <p:cNvSpPr/>
          <p:nvPr/>
        </p:nvSpPr>
        <p:spPr>
          <a:xfrm>
            <a:off x="2888135" y="4427740"/>
            <a:ext cx="3385268" cy="1313024"/>
          </a:xfrm>
          <a:prstGeom prst="donut">
            <a:avLst>
              <a:gd name="adj" fmla="val 5961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B0F0"/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FCAB6-7FFA-4F00-AF21-14A0C99F79B7}"/>
              </a:ext>
            </a:extLst>
          </p:cNvPr>
          <p:cNvSpPr txBox="1"/>
          <p:nvPr/>
        </p:nvSpPr>
        <p:spPr>
          <a:xfrm>
            <a:off x="4609744" y="2402966"/>
            <a:ext cx="2697426" cy="1323439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ookman Old Style" panose="02050604050505020204" pitchFamily="18" charset="0"/>
              </a:rPr>
              <a:t>ROCK CYCLE</a:t>
            </a:r>
            <a:endParaRPr lang="en-IN" sz="4000" b="1" dirty="0">
              <a:latin typeface="Bookman Old Style" panose="02050604050505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A3F1FD-70D2-4F60-9BE2-738AF9703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9537" y="163418"/>
            <a:ext cx="3722355" cy="27917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AA45E2-06B4-4CA1-AF5A-2B49B8D89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69760" y="3866687"/>
            <a:ext cx="4539752" cy="28798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44E85D-3362-454B-80B1-97478022E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08535" y="111492"/>
            <a:ext cx="3937837" cy="31679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0FD294-5B1B-42A4-A6F9-A677F2CCAD76}"/>
              </a:ext>
            </a:extLst>
          </p:cNvPr>
          <p:cNvSpPr txBox="1"/>
          <p:nvPr/>
        </p:nvSpPr>
        <p:spPr>
          <a:xfrm>
            <a:off x="1296237" y="1647931"/>
            <a:ext cx="27934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IGNEOUS ROCKS</a:t>
            </a:r>
            <a:endParaRPr lang="en-IN" b="1" dirty="0">
              <a:latin typeface="Book Antiqua" panose="020406020503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126645-12FF-48BF-B636-E4B600F22747}"/>
              </a:ext>
            </a:extLst>
          </p:cNvPr>
          <p:cNvSpPr txBox="1"/>
          <p:nvPr/>
        </p:nvSpPr>
        <p:spPr>
          <a:xfrm flipH="1">
            <a:off x="8512324" y="2017263"/>
            <a:ext cx="293025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SEDIMENTARY ROCKS</a:t>
            </a:r>
            <a:endParaRPr lang="en-IN" b="1" dirty="0">
              <a:latin typeface="Book Antiqua" panose="0204060205030503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FC1DD7-1F65-493F-8671-D480AC10C48B}"/>
              </a:ext>
            </a:extLst>
          </p:cNvPr>
          <p:cNvSpPr txBox="1"/>
          <p:nvPr/>
        </p:nvSpPr>
        <p:spPr>
          <a:xfrm>
            <a:off x="4465932" y="4962454"/>
            <a:ext cx="298505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METAMORPHIC ROCKS</a:t>
            </a:r>
            <a:endParaRPr lang="en-IN" b="1" dirty="0">
              <a:latin typeface="Book Antiqua" panose="02040602050305030304" pitchFamily="18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9AC9C32-8C8B-4938-A977-BA5F809C7356}"/>
              </a:ext>
            </a:extLst>
          </p:cNvPr>
          <p:cNvSpPr/>
          <p:nvPr/>
        </p:nvSpPr>
        <p:spPr>
          <a:xfrm>
            <a:off x="4301892" y="610075"/>
            <a:ext cx="3722355" cy="741815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WEATHERING &amp; EROSION</a:t>
            </a:r>
            <a:endParaRPr lang="en-IN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B9A80C3-4030-460C-B0A2-51AB5E914F6C}"/>
              </a:ext>
            </a:extLst>
          </p:cNvPr>
          <p:cNvSpPr/>
          <p:nvPr/>
        </p:nvSpPr>
        <p:spPr>
          <a:xfrm rot="3113619">
            <a:off x="1379020" y="3092567"/>
            <a:ext cx="3169270" cy="11091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TEMPERATURE  &amp; PRESSURE</a:t>
            </a:r>
            <a:endParaRPr lang="en-IN" b="1" dirty="0">
              <a:latin typeface="Bookman Old Style" panose="02050604050505020204" pitchFamily="18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C8D8EC4-5D8D-48B4-88AB-E1100A5B1D06}"/>
              </a:ext>
            </a:extLst>
          </p:cNvPr>
          <p:cNvSpPr/>
          <p:nvPr/>
        </p:nvSpPr>
        <p:spPr>
          <a:xfrm rot="18798515">
            <a:off x="7717415" y="4326077"/>
            <a:ext cx="3516346" cy="72550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WEATHERING &amp; EROSION</a:t>
            </a:r>
            <a:endParaRPr lang="en-IN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60088530-BAE3-44B5-AC20-0ABA685D1308}"/>
              </a:ext>
            </a:extLst>
          </p:cNvPr>
          <p:cNvSpPr/>
          <p:nvPr/>
        </p:nvSpPr>
        <p:spPr>
          <a:xfrm>
            <a:off x="4609744" y="1651334"/>
            <a:ext cx="2697426" cy="59755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MELTING</a:t>
            </a:r>
            <a:endParaRPr lang="en-IN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6904C0A2-E20B-4769-99F0-B1380035E9EB}"/>
              </a:ext>
            </a:extLst>
          </p:cNvPr>
          <p:cNvSpPr/>
          <p:nvPr/>
        </p:nvSpPr>
        <p:spPr>
          <a:xfrm rot="3095642">
            <a:off x="749769" y="3875484"/>
            <a:ext cx="2697426" cy="59755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MELTING</a:t>
            </a:r>
            <a:endParaRPr lang="en-IN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EDF57E63-14B2-49B4-998E-703E2205208D}"/>
              </a:ext>
            </a:extLst>
          </p:cNvPr>
          <p:cNvSpPr/>
          <p:nvPr/>
        </p:nvSpPr>
        <p:spPr>
          <a:xfrm rot="18916246">
            <a:off x="7017905" y="3520443"/>
            <a:ext cx="3208672" cy="9679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TEMPERATURE &amp; PRESSURE</a:t>
            </a:r>
            <a:endParaRPr lang="en-IN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54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WEATHERING AND SOIL FORMATION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AND SOIL FORMATION</dc:title>
  <dc:creator>Pinki Das</dc:creator>
  <cp:lastModifiedBy>duttasrimanta1@gmail.com</cp:lastModifiedBy>
  <cp:revision>10</cp:revision>
  <dcterms:created xsi:type="dcterms:W3CDTF">2020-07-31T06:20:03Z</dcterms:created>
  <dcterms:modified xsi:type="dcterms:W3CDTF">2020-07-31T12:35:09Z</dcterms:modified>
</cp:coreProperties>
</file>