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33CC"/>
    <a:srgbClr val="00CCFF"/>
    <a:srgbClr val="99CC00"/>
    <a:srgbClr val="BF0B8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8B3-A427-40A1-A4D3-F8F2556FEC93}" type="datetimeFigureOut">
              <a:rPr lang="en-US" smtClean="0"/>
              <a:pPr/>
              <a:t>11/17/2020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DC35-76A6-415F-9D49-4BDEE28EBC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8B3-A427-40A1-A4D3-F8F2556FEC93}" type="datetimeFigureOut">
              <a:rPr lang="en-US" smtClean="0"/>
              <a:pPr/>
              <a:t>11/17/2020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DC35-76A6-415F-9D49-4BDEE28EBC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8B3-A427-40A1-A4D3-F8F2556FEC93}" type="datetimeFigureOut">
              <a:rPr lang="en-US" smtClean="0"/>
              <a:pPr/>
              <a:t>11/17/2020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DC35-76A6-415F-9D49-4BDEE28EBC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8B3-A427-40A1-A4D3-F8F2556FEC93}" type="datetimeFigureOut">
              <a:rPr lang="en-US" smtClean="0"/>
              <a:pPr/>
              <a:t>11/17/2020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DC35-76A6-415F-9D49-4BDEE28EBC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8B3-A427-40A1-A4D3-F8F2556FEC93}" type="datetimeFigureOut">
              <a:rPr lang="en-US" smtClean="0"/>
              <a:pPr/>
              <a:t>11/17/2020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DC35-76A6-415F-9D49-4BDEE28EBC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8B3-A427-40A1-A4D3-F8F2556FEC93}" type="datetimeFigureOut">
              <a:rPr lang="en-US" smtClean="0"/>
              <a:pPr/>
              <a:t>11/17/2020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DC35-76A6-415F-9D49-4BDEE28EBC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8B3-A427-40A1-A4D3-F8F2556FEC93}" type="datetimeFigureOut">
              <a:rPr lang="en-US" smtClean="0"/>
              <a:pPr/>
              <a:t>11/17/2020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DC35-76A6-415F-9D49-4BDEE28EBC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8B3-A427-40A1-A4D3-F8F2556FEC93}" type="datetimeFigureOut">
              <a:rPr lang="en-US" smtClean="0"/>
              <a:pPr/>
              <a:t>11/17/2020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DC35-76A6-415F-9D49-4BDEE28EBC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8B3-A427-40A1-A4D3-F8F2556FEC93}" type="datetimeFigureOut">
              <a:rPr lang="en-US" smtClean="0"/>
              <a:pPr/>
              <a:t>11/17/2020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DC35-76A6-415F-9D49-4BDEE28EBC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8B3-A427-40A1-A4D3-F8F2556FEC93}" type="datetimeFigureOut">
              <a:rPr lang="en-US" smtClean="0"/>
              <a:pPr/>
              <a:t>11/17/2020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DC35-76A6-415F-9D49-4BDEE28EBC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8B3-A427-40A1-A4D3-F8F2556FEC93}" type="datetimeFigureOut">
              <a:rPr lang="en-US" smtClean="0"/>
              <a:pPr/>
              <a:t>11/17/2020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DC35-76A6-415F-9D49-4BDEE28EBC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98B3-A427-40A1-A4D3-F8F2556FEC93}" type="datetimeFigureOut">
              <a:rPr lang="en-US" smtClean="0"/>
              <a:pPr/>
              <a:t>11/17/2020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DC35-76A6-415F-9D49-4BDEE28EBC3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2214554"/>
            <a:ext cx="7581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 smtClean="0"/>
              <a:t>SUBJECT-SCIENCE</a:t>
            </a:r>
          </a:p>
          <a:p>
            <a:pPr algn="ctr"/>
            <a:r>
              <a:rPr lang="en-IN" sz="6000" dirty="0" smtClean="0"/>
              <a:t>TOPIC-CLEANLINESS</a:t>
            </a:r>
            <a:endParaRPr lang="en-IN" sz="6000" dirty="0"/>
          </a:p>
        </p:txBody>
      </p:sp>
      <p:pic>
        <p:nvPicPr>
          <p:cNvPr id="3" name="~PP360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78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7</a:t>
            </a:r>
            <a:r>
              <a:rPr lang="en-IN" sz="3600" dirty="0" smtClean="0"/>
              <a:t>) Always do some exercise.</a:t>
            </a:r>
            <a:endParaRPr lang="en-IN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 l="59059" t="30957" r="3056" b="33886"/>
          <a:stretch>
            <a:fillRect/>
          </a:stretch>
        </p:blipFill>
        <p:spPr bwMode="auto">
          <a:xfrm>
            <a:off x="1428728" y="1571612"/>
            <a:ext cx="6357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33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37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dirty="0" smtClean="0"/>
              <a:t>WORK TO 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2071678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Q1) </a:t>
            </a:r>
            <a:r>
              <a:rPr lang="en-IN" sz="3600" dirty="0"/>
              <a:t>L</a:t>
            </a:r>
            <a:r>
              <a:rPr lang="en-IN" sz="3600" dirty="0" smtClean="0"/>
              <a:t>ook at pictures and write down the name of the objects.</a:t>
            </a:r>
          </a:p>
          <a:p>
            <a:r>
              <a:rPr lang="en-IN" sz="3600" dirty="0" smtClean="0"/>
              <a:t>Q2) Name 8 things we use to be clean.</a:t>
            </a:r>
          </a:p>
          <a:p>
            <a:r>
              <a:rPr lang="en-IN" sz="3600" dirty="0" smtClean="0"/>
              <a:t>Q3) Learn and write down 7 sentences on cleanliness.</a:t>
            </a:r>
          </a:p>
          <a:p>
            <a:endParaRPr lang="en-IN" sz="3600" dirty="0"/>
          </a:p>
        </p:txBody>
      </p:sp>
      <p:pic>
        <p:nvPicPr>
          <p:cNvPr id="4" name="~PP24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145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 l="4118" t="30762" r="45644" b="19433"/>
          <a:stretch>
            <a:fillRect/>
          </a:stretch>
        </p:blipFill>
        <p:spPr bwMode="auto">
          <a:xfrm>
            <a:off x="1071538" y="1142984"/>
            <a:ext cx="7143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9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70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3116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err="1" smtClean="0"/>
              <a:t>Hygine</a:t>
            </a:r>
            <a:r>
              <a:rPr lang="en-IN" sz="4000" dirty="0" smtClean="0"/>
              <a:t> is very important it helps us stay healthy and keeps us away from illness. </a:t>
            </a:r>
            <a:endParaRPr lang="en-IN" sz="4000" dirty="0"/>
          </a:p>
        </p:txBody>
      </p:sp>
      <p:pic>
        <p:nvPicPr>
          <p:cNvPr id="4" name="~PP94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76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dirty="0" smtClean="0"/>
              <a:t>Things we use to be clean-</a:t>
            </a:r>
            <a:endParaRPr lang="en-IN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135729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 </a:t>
            </a:r>
            <a:endParaRPr lang="en-IN" sz="3600" dirty="0"/>
          </a:p>
        </p:txBody>
      </p:sp>
      <p:pic>
        <p:nvPicPr>
          <p:cNvPr id="5" name="~PP19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06587"/>
              </p:ext>
            </p:extLst>
          </p:nvPr>
        </p:nvGraphicFramePr>
        <p:xfrm>
          <a:off x="357158" y="1223672"/>
          <a:ext cx="8501121" cy="569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45">
                  <a:extLst>
                    <a:ext uri="{9D8B030D-6E8A-4147-A177-3AD203B41FA5}">
                      <a16:colId xmlns:a16="http://schemas.microsoft.com/office/drawing/2014/main" val="3200141028"/>
                    </a:ext>
                  </a:extLst>
                </a:gridCol>
                <a:gridCol w="3810545">
                  <a:extLst>
                    <a:ext uri="{9D8B030D-6E8A-4147-A177-3AD203B41FA5}">
                      <a16:colId xmlns:a16="http://schemas.microsoft.com/office/drawing/2014/main" val="2194056352"/>
                    </a:ext>
                  </a:extLst>
                </a:gridCol>
                <a:gridCol w="3854231">
                  <a:extLst>
                    <a:ext uri="{9D8B030D-6E8A-4147-A177-3AD203B41FA5}">
                      <a16:colId xmlns:a16="http://schemas.microsoft.com/office/drawing/2014/main" val="166154369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Water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164730"/>
                  </a:ext>
                </a:extLst>
              </a:tr>
              <a:tr h="784208"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Toothbrush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203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Toothpaste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00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Soap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2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Shampoo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28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Towel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51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Comb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393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4000" b="0" dirty="0" smtClean="0">
                          <a:solidFill>
                            <a:schemeClr val="tx1"/>
                          </a:solidFill>
                        </a:rPr>
                        <a:t>Nail Cutter</a:t>
                      </a:r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96686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1030" t="35235" r="9600" b="8657"/>
          <a:stretch/>
        </p:blipFill>
        <p:spPr>
          <a:xfrm>
            <a:off x="5148064" y="1223672"/>
            <a:ext cx="432048" cy="703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79885" t="19485" r="8492" b="51969"/>
          <a:stretch/>
        </p:blipFill>
        <p:spPr>
          <a:xfrm>
            <a:off x="5148064" y="2032915"/>
            <a:ext cx="437377" cy="60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14027" t="56891" r="65496" b="18501"/>
          <a:stretch/>
        </p:blipFill>
        <p:spPr>
          <a:xfrm>
            <a:off x="4896036" y="2736965"/>
            <a:ext cx="936103" cy="632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70040" t="30342" r="7822" b="40127"/>
          <a:stretch/>
        </p:blipFill>
        <p:spPr>
          <a:xfrm>
            <a:off x="4914092" y="3397564"/>
            <a:ext cx="899990" cy="6749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69632" t="19485" r="9047" b="29328"/>
          <a:stretch/>
        </p:blipFill>
        <p:spPr>
          <a:xfrm>
            <a:off x="5071089" y="4117621"/>
            <a:ext cx="581031" cy="802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l="66049" t="23422" r="4065" b="31297"/>
          <a:stretch/>
        </p:blipFill>
        <p:spPr>
          <a:xfrm>
            <a:off x="5004536" y="4985638"/>
            <a:ext cx="709170" cy="6041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/>
          <a:srcRect l="71030" t="20469" r="9046" b="46062"/>
          <a:stretch/>
        </p:blipFill>
        <p:spPr>
          <a:xfrm>
            <a:off x="5071089" y="5614054"/>
            <a:ext cx="576064" cy="5440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/>
          <a:srcRect l="71584" t="22438" r="10153" b="47046"/>
          <a:stretch/>
        </p:blipFill>
        <p:spPr>
          <a:xfrm>
            <a:off x="5004048" y="6196021"/>
            <a:ext cx="659323" cy="619364"/>
          </a:xfrm>
          <a:prstGeom prst="rect">
            <a:avLst/>
          </a:prstGeom>
        </p:spPr>
      </p:pic>
    </p:spTree>
  </p:cSld>
  <p:clrMapOvr>
    <a:masterClrMapping/>
  </p:clrMapOvr>
  <p:transition advTm="171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57356" y="214290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u="sng" dirty="0" smtClean="0"/>
              <a:t>Cleanliness</a:t>
            </a:r>
            <a:endParaRPr lang="en-IN" sz="60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135729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1) Brush teeth after each meal.</a:t>
            </a:r>
            <a:endParaRPr lang="en-IN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09756" y="366690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 smtClean="0"/>
              <a:t> </a:t>
            </a:r>
            <a:endParaRPr lang="en-IN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67533" t="26367" r="11877" b="44889"/>
          <a:stretch>
            <a:fillRect/>
          </a:stretch>
        </p:blipFill>
        <p:spPr bwMode="auto">
          <a:xfrm>
            <a:off x="1714480" y="2285992"/>
            <a:ext cx="55007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406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011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2) Clip the nails.</a:t>
            </a:r>
            <a:endParaRPr lang="en-IN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60707" t="30957" r="5527" b="28027"/>
          <a:stretch>
            <a:fillRect/>
          </a:stretch>
        </p:blipFill>
        <p:spPr bwMode="auto">
          <a:xfrm>
            <a:off x="1785918" y="1571612"/>
            <a:ext cx="592935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323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0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0B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</a:t>
            </a:r>
            <a:r>
              <a:rPr lang="en-IN" sz="3600" dirty="0" smtClean="0"/>
              <a:t>) Take a bath daily.</a:t>
            </a:r>
            <a:endParaRPr lang="en-IN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67295" t="30957" r="7998" b="28027"/>
          <a:stretch>
            <a:fillRect/>
          </a:stretch>
        </p:blipFill>
        <p:spPr bwMode="auto">
          <a:xfrm>
            <a:off x="1500166" y="1571612"/>
            <a:ext cx="621510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78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44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4</a:t>
            </a:r>
            <a:r>
              <a:rPr lang="en-IN" sz="3600" dirty="0" smtClean="0"/>
              <a:t>)  Comb your hair.</a:t>
            </a:r>
            <a:endParaRPr lang="en-IN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l="65648" t="29492" r="5527" b="39746"/>
          <a:stretch>
            <a:fillRect/>
          </a:stretch>
        </p:blipFill>
        <p:spPr bwMode="auto">
          <a:xfrm>
            <a:off x="1214414" y="1500174"/>
            <a:ext cx="635798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04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18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5) Wear clean clothes.</a:t>
            </a:r>
            <a:endParaRPr lang="en-IN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 l="66472" t="28027" r="5527" b="29492"/>
          <a:stretch>
            <a:fillRect/>
          </a:stretch>
        </p:blipFill>
        <p:spPr bwMode="auto">
          <a:xfrm>
            <a:off x="1428728" y="1500174"/>
            <a:ext cx="585791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17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6) Wash hands before eating.</a:t>
            </a:r>
            <a:endParaRPr lang="en-IN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 l="67295" t="25097" r="10753" b="41211"/>
          <a:stretch>
            <a:fillRect/>
          </a:stretch>
        </p:blipFill>
        <p:spPr bwMode="auto">
          <a:xfrm>
            <a:off x="1571604" y="1500174"/>
            <a:ext cx="578647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85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57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138</Words>
  <Application>Microsoft Office PowerPoint</Application>
  <PresentationFormat>On-screen Show (4:3)</PresentationFormat>
  <Paragraphs>34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Avishek dey</dc:creator>
  <cp:lastModifiedBy>Avishek Dey</cp:lastModifiedBy>
  <cp:revision>21</cp:revision>
  <dcterms:created xsi:type="dcterms:W3CDTF">2020-11-17T11:58:24Z</dcterms:created>
  <dcterms:modified xsi:type="dcterms:W3CDTF">2020-11-17T17:11:59Z</dcterms:modified>
</cp:coreProperties>
</file>