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9" r:id="rId5"/>
    <p:sldId id="272" r:id="rId6"/>
    <p:sldId id="273" r:id="rId7"/>
    <p:sldId id="264" r:id="rId8"/>
    <p:sldId id="265" r:id="rId9"/>
    <p:sldId id="276" r:id="rId10"/>
    <p:sldId id="278" r:id="rId11"/>
    <p:sldId id="27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3CF2-4891-4A71-B83F-91D82850860B}" type="datetimeFigureOut">
              <a:rPr lang="en-IN" smtClean="0"/>
              <a:t>10-12-2020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6E50-029F-4BB9-955C-BD270680C9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360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3CF2-4891-4A71-B83F-91D82850860B}" type="datetimeFigureOut">
              <a:rPr lang="en-IN" smtClean="0"/>
              <a:t>10-12-2020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6E50-029F-4BB9-955C-BD270680C9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469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3CF2-4891-4A71-B83F-91D82850860B}" type="datetimeFigureOut">
              <a:rPr lang="en-IN" smtClean="0"/>
              <a:t>10-12-2020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6E50-029F-4BB9-955C-BD270680C9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393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3CF2-4891-4A71-B83F-91D82850860B}" type="datetimeFigureOut">
              <a:rPr lang="en-IN" smtClean="0"/>
              <a:t>10-12-2020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6E50-029F-4BB9-955C-BD270680C9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5010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3CF2-4891-4A71-B83F-91D82850860B}" type="datetimeFigureOut">
              <a:rPr lang="en-IN" smtClean="0"/>
              <a:t>10-12-2020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6E50-029F-4BB9-955C-BD270680C9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8235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3CF2-4891-4A71-B83F-91D82850860B}" type="datetimeFigureOut">
              <a:rPr lang="en-IN" smtClean="0"/>
              <a:t>10-12-2020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6E50-029F-4BB9-955C-BD270680C9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7065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3CF2-4891-4A71-B83F-91D82850860B}" type="datetimeFigureOut">
              <a:rPr lang="en-IN" smtClean="0"/>
              <a:t>10-12-2020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6E50-029F-4BB9-955C-BD270680C9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9027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3CF2-4891-4A71-B83F-91D82850860B}" type="datetimeFigureOut">
              <a:rPr lang="en-IN" smtClean="0"/>
              <a:t>10-12-2020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6E50-029F-4BB9-955C-BD270680C9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6823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3CF2-4891-4A71-B83F-91D82850860B}" type="datetimeFigureOut">
              <a:rPr lang="en-IN" smtClean="0"/>
              <a:t>10-12-2020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6E50-029F-4BB9-955C-BD270680C9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657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3CF2-4891-4A71-B83F-91D82850860B}" type="datetimeFigureOut">
              <a:rPr lang="en-IN" smtClean="0"/>
              <a:t>10-12-2020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E526E50-029F-4BB9-955C-BD270680C9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382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3CF2-4891-4A71-B83F-91D82850860B}" type="datetimeFigureOut">
              <a:rPr lang="en-IN" smtClean="0"/>
              <a:t>10-12-2020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6E50-029F-4BB9-955C-BD270680C9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8275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3CF2-4891-4A71-B83F-91D82850860B}" type="datetimeFigureOut">
              <a:rPr lang="en-IN" smtClean="0"/>
              <a:t>10-12-2020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6E50-029F-4BB9-955C-BD270680C9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106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3CF2-4891-4A71-B83F-91D82850860B}" type="datetimeFigureOut">
              <a:rPr lang="en-IN" smtClean="0"/>
              <a:t>10-12-2020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6E50-029F-4BB9-955C-BD270680C9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486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3CF2-4891-4A71-B83F-91D82850860B}" type="datetimeFigureOut">
              <a:rPr lang="en-IN" smtClean="0"/>
              <a:t>10-12-2020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6E50-029F-4BB9-955C-BD270680C9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692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3CF2-4891-4A71-B83F-91D82850860B}" type="datetimeFigureOut">
              <a:rPr lang="en-IN" smtClean="0"/>
              <a:t>10-12-2020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6E50-029F-4BB9-955C-BD270680C9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2770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3CF2-4891-4A71-B83F-91D82850860B}" type="datetimeFigureOut">
              <a:rPr lang="en-IN" smtClean="0"/>
              <a:t>10-12-2020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6E50-029F-4BB9-955C-BD270680C9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199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3CF2-4891-4A71-B83F-91D82850860B}" type="datetimeFigureOut">
              <a:rPr lang="en-IN" smtClean="0"/>
              <a:t>10-12-2020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6E50-029F-4BB9-955C-BD270680C9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091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C03CF2-4891-4A71-B83F-91D82850860B}" type="datetimeFigureOut">
              <a:rPr lang="en-IN" smtClean="0"/>
              <a:t>10-12-2020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526E50-029F-4BB9-955C-BD270680C9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719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jpg"/><Relationship Id="rId12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A2B6F-B98B-4147-9B52-9F63118F9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127" y="647115"/>
            <a:ext cx="11180618" cy="2475914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Arial Black" panose="020B0A04020102020204" pitchFamily="34" charset="0"/>
              </a:rPr>
              <a:t>GOOD MORNING</a:t>
            </a:r>
            <a:endParaRPr lang="en-IN" sz="8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30CAA-3EC8-48DC-AB94-2460DC20B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8327" y="3734972"/>
            <a:ext cx="7329055" cy="2370405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Arial Black" panose="020B0A04020102020204" pitchFamily="34" charset="0"/>
              </a:rPr>
              <a:t>CHILDREN</a:t>
            </a:r>
            <a:endParaRPr lang="en-IN" sz="8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C829C8-9DD4-4EEF-87F4-C1CF7028F8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05309" y="52463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4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83B87-18B9-40B8-AC23-101015A66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10" y="359500"/>
            <a:ext cx="6761018" cy="129741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Arial Black" panose="020B0A04020102020204" pitchFamily="34" charset="0"/>
              </a:rPr>
              <a:t>      Word Problem</a:t>
            </a:r>
            <a:endParaRPr lang="en-IN" sz="4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79F8D9-36DF-48E7-8C17-EFF670888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8291" y="1925781"/>
            <a:ext cx="9656617" cy="457271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Meera bought a story book for ₹ 85 and a pen for ₹ 15.50.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much money did she spend in all 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Cost of the story book        =     ₹  8 5 . 0 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Cost of the pen                   =  + ₹  1 5 . 5 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				                                _________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Money spent in all               =   ₹ 1 0 0 . 5 0      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				                               __________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Ans. Meera spent </a:t>
            </a:r>
            <a:r>
              <a:rPr lang="en-IN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₹ 100.50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in all.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6FFF9C-FDA6-4D27-8E0E-EC7069130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28" y="372844"/>
            <a:ext cx="2189018" cy="10945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B9EB74-5449-4FA8-857C-9C29EC3965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08" y="376960"/>
            <a:ext cx="1828800" cy="108627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280001-11B1-446E-9C61-F12AEB245C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52908" y="56180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5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0552-2742-4844-8DA5-DC0DFFA91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2035" y="1122363"/>
            <a:ext cx="8977747" cy="1800946"/>
          </a:xfrm>
        </p:spPr>
        <p:txBody>
          <a:bodyPr>
            <a:noAutofit/>
          </a:bodyPr>
          <a:lstStyle/>
          <a:p>
            <a:r>
              <a:rPr lang="en-IN" sz="8800" dirty="0">
                <a:solidFill>
                  <a:srgbClr val="C00000"/>
                </a:solidFill>
                <a:latin typeface="Arial Black" panose="020B0A04020102020204" pitchFamily="34" charset="0"/>
              </a:rPr>
              <a:t>     </a:t>
            </a:r>
            <a:br>
              <a:rPr lang="en-IN" sz="88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IN" sz="8800" dirty="0">
                <a:solidFill>
                  <a:srgbClr val="C00000"/>
                </a:solidFill>
                <a:latin typeface="Arial Black" panose="020B0A04020102020204" pitchFamily="34" charset="0"/>
              </a:rPr>
              <a:t>THANK YOU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FBAA2-9073-4769-80C6-6D12BC1B8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691" y="3602038"/>
            <a:ext cx="9781309" cy="1655762"/>
          </a:xfrm>
        </p:spPr>
        <p:txBody>
          <a:bodyPr>
            <a:normAutofit/>
          </a:bodyPr>
          <a:lstStyle/>
          <a:p>
            <a:r>
              <a:rPr lang="en-IN" sz="8800" dirty="0">
                <a:solidFill>
                  <a:srgbClr val="C00000"/>
                </a:solidFill>
                <a:latin typeface="Arial Black" panose="020B0A04020102020204" pitchFamily="34" charset="0"/>
              </a:rPr>
              <a:t>CHILDREN</a:t>
            </a:r>
          </a:p>
        </p:txBody>
      </p:sp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0661E6-6D62-486F-A997-57165CA9D3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69782" y="54308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0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0EF57-7D69-4E4B-AB08-045C52AE5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6544" y="787791"/>
            <a:ext cx="5403273" cy="1519311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Arial Black" panose="020B0A04020102020204" pitchFamily="34" charset="0"/>
              </a:rPr>
              <a:t>MONEY</a:t>
            </a:r>
            <a:endParaRPr lang="en-IN" sz="8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F5758C-3782-4A79-A358-D980F2740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505" y="2753751"/>
            <a:ext cx="10705514" cy="384399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6E47C2-2E6E-492C-8F5B-51E3ED301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" y="2753752"/>
            <a:ext cx="10592974" cy="3843995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D27253-81A3-4C22-83B3-8BA183F5FC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695" y="49391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6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3CB32-9100-46B0-9E9D-CD5358ADD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832" y="153144"/>
            <a:ext cx="8737222" cy="99409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is a medium of exchange.         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use money for buying goods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3B378-DBAB-4E9F-B1D5-7D05DD462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36990"/>
            <a:ext cx="5157787" cy="724505"/>
          </a:xfrm>
        </p:spPr>
        <p:txBody>
          <a:bodyPr>
            <a:normAutofit/>
          </a:bodyPr>
          <a:lstStyle/>
          <a:p>
            <a:r>
              <a:rPr lang="en-US" dirty="0"/>
              <a:t>              </a:t>
            </a:r>
            <a:r>
              <a:rPr lang="en-US" sz="4000" dirty="0">
                <a:solidFill>
                  <a:srgbClr val="7030A0"/>
                </a:solidFill>
                <a:latin typeface="Arial Black" panose="020B0A04020102020204" pitchFamily="34" charset="0"/>
              </a:rPr>
              <a:t>COINS</a:t>
            </a:r>
            <a:endParaRPr lang="en-IN" sz="4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C60B07A-3DC8-4C87-BF0A-22135BD5DC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090971" y="2641726"/>
            <a:ext cx="1034278" cy="116352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C3DBC8-5C45-4254-A6CD-C2050E238B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24945" y="1388015"/>
            <a:ext cx="5730443" cy="7626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          </a:t>
            </a:r>
            <a:r>
              <a:rPr lang="en-US" sz="4000" dirty="0">
                <a:solidFill>
                  <a:srgbClr val="7030A0"/>
                </a:solidFill>
                <a:latin typeface="Arial Black" panose="020B0A04020102020204" pitchFamily="34" charset="0"/>
              </a:rPr>
              <a:t>NOTES</a:t>
            </a:r>
            <a:endParaRPr lang="en-IN" sz="4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8BCC19D-6177-4F0A-8394-D186B3D05C2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99" y="3852460"/>
            <a:ext cx="1178101" cy="1211922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30978D-15A4-415D-B429-B826B0CFAA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536" y="3992707"/>
            <a:ext cx="1185271" cy="11186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CB0B2E-C5D0-4E12-804C-1C44176FC9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348" y="5254255"/>
            <a:ext cx="1518325" cy="14122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B1FC71-18B5-4E54-85D3-41ACA8AE61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69818" y="1345251"/>
            <a:ext cx="1044742" cy="33266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711DCB-25A8-45CC-A991-E3FA39184E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843" y="3615383"/>
            <a:ext cx="7123927" cy="2897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320277-5727-4ECD-8CF7-7B97989851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893" y="2235124"/>
            <a:ext cx="3153495" cy="13802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641F0E-E62B-4314-940B-CFCFEDA9A7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077" y="2613334"/>
            <a:ext cx="1185271" cy="9144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5A3453-BF13-4A4F-89E1-3DC43395A7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52770" y="51113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9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4581D-1170-4717-81EC-0D036F423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32963" cy="1325563"/>
          </a:xfrm>
        </p:spPr>
        <p:txBody>
          <a:bodyPr/>
          <a:lstStyle/>
          <a:p>
            <a:r>
              <a:rPr lang="en-US" b="1" dirty="0"/>
              <a:t>    </a:t>
            </a:r>
            <a:r>
              <a:rPr lang="en-US" sz="4000" b="1" dirty="0">
                <a:solidFill>
                  <a:srgbClr val="7030A0"/>
                </a:solidFill>
                <a:latin typeface="Arial Black" panose="020B0A04020102020204" pitchFamily="34" charset="0"/>
              </a:rPr>
              <a:t>Writing Rupees And Paise</a:t>
            </a:r>
            <a:endParaRPr lang="en-IN" sz="40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B661F-EAE8-4291-B626-7CEEA878B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2981" y="1690688"/>
            <a:ext cx="8873835" cy="466854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IN" sz="2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How do we write money </a:t>
            </a:r>
            <a:r>
              <a:rPr lang="en-IN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words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IN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For example :   </a:t>
            </a:r>
            <a:r>
              <a:rPr lang="en-IN" sz="2800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₹ 5.50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IN" sz="2800" dirty="0">
              <a:solidFill>
                <a:srgbClr val="7030A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 words </a:t>
            </a:r>
            <a:r>
              <a:rPr lang="en-IN" sz="28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-  5 rupees and 50 paise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 figures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-  ₹ 5.50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 (.)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seperates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rupees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shows the 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rupees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shows the 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paise.</a:t>
            </a:r>
            <a:endParaRPr lang="en-IN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2800" dirty="0"/>
          </a:p>
          <a:p>
            <a:pPr marL="0" indent="0">
              <a:buNone/>
            </a:pPr>
            <a:endParaRPr lang="en-IN" sz="28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52C759-A171-46FE-8CE3-B8EEBCFAB6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52016" y="5416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0C2A6-EAE8-4ABE-9202-E902CA3C1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21101"/>
            <a:ext cx="11042073" cy="1870362"/>
          </a:xfrm>
        </p:spPr>
        <p:txBody>
          <a:bodyPr>
            <a:normAutofit/>
          </a:bodyPr>
          <a:lstStyle/>
          <a:p>
            <a:r>
              <a:rPr lang="en-IN" sz="4000" dirty="0">
                <a:solidFill>
                  <a:srgbClr val="7030A0"/>
                </a:solidFill>
                <a:latin typeface="Arial Black" panose="020B0A04020102020204" pitchFamily="34" charset="0"/>
              </a:rPr>
              <a:t>       Conversion Of Rupees And Paise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225B5-FA4D-4D15-BFCC-1F0C3CAC4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273" y="1413164"/>
            <a:ext cx="9434945" cy="444038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endParaRPr lang="en-US" sz="2800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Converting rupees into paise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rupee = 100 paise</a:t>
            </a:r>
          </a:p>
          <a:p>
            <a:pPr marL="0" indent="0">
              <a:buNone/>
            </a:pPr>
            <a:r>
              <a:rPr lang="en-IN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To convert rupees and paise into paise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Remove ₹ and the dot (.). Write p for paise at the end.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For example :  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₹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50  =  650 p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To convert rupees into paise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Multiply the amount in rupees by 100.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For example :  ₹ 3  =  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X  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=  300 p</a:t>
            </a:r>
          </a:p>
          <a:p>
            <a:pPr marL="0" indent="0">
              <a:buNone/>
            </a:pPr>
            <a:endParaRPr lang="en-IN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28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D41E752-D9B3-44AD-B0EC-89A12064B4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80618" y="55487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4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2C4BA-D98D-4B22-A29C-BF501E260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415636"/>
            <a:ext cx="9488489" cy="1122219"/>
          </a:xfrm>
        </p:spPr>
        <p:txBody>
          <a:bodyPr>
            <a:normAutofit/>
          </a:bodyPr>
          <a:lstStyle/>
          <a:p>
            <a:r>
              <a:rPr lang="en-IN" sz="4000" dirty="0">
                <a:solidFill>
                  <a:srgbClr val="7030A0"/>
                </a:solidFill>
                <a:latin typeface="Arial Black" panose="020B0A04020102020204" pitchFamily="34" charset="0"/>
              </a:rPr>
              <a:t>Converting paise into rupees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0C160-C69F-4E42-8CB0-B611D45B8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648691"/>
            <a:ext cx="10018712" cy="4031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       </a:t>
            </a:r>
            <a:r>
              <a:rPr lang="en-US" sz="2800" dirty="0">
                <a:solidFill>
                  <a:srgbClr val="7030A0"/>
                </a:solidFill>
                <a:latin typeface="Arial Black" panose="020B0A04020102020204" pitchFamily="34" charset="0"/>
              </a:rPr>
              <a:t>Converting paise into rupees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Count 2 digits from the right and put a dot there,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Write ₹  at the beginning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For example : 275p =  ₹ 2.75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put ‘p’ after the dot. (2.75p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ED109C-9F07-4E31-81CF-6718004D4A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46327" y="49045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4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6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382F-3165-4D20-A257-4D630E29A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-13855"/>
            <a:ext cx="9374188" cy="1420624"/>
          </a:xfrm>
        </p:spPr>
        <p:txBody>
          <a:bodyPr>
            <a:normAutofit/>
          </a:bodyPr>
          <a:lstStyle/>
          <a:p>
            <a:r>
              <a:rPr lang="en-IN" sz="4000" dirty="0">
                <a:latin typeface="Arial Black" panose="020B0A04020102020204" pitchFamily="34" charset="0"/>
              </a:rPr>
              <a:t>     </a:t>
            </a:r>
            <a:r>
              <a:rPr lang="en-IN" sz="4000" b="1" dirty="0">
                <a:solidFill>
                  <a:srgbClr val="7030A0"/>
                </a:solidFill>
                <a:latin typeface="Arial Black" panose="020B0A04020102020204" pitchFamily="34" charset="0"/>
              </a:rPr>
              <a:t>Add  ₹ 83.75  and  ₹ 10.50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E765B-08E8-4CA5-B35C-727213215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055" y="762000"/>
            <a:ext cx="7647709" cy="5349773"/>
          </a:xfrm>
        </p:spPr>
        <p:txBody>
          <a:bodyPr>
            <a:normAutofit/>
          </a:bodyPr>
          <a:lstStyle/>
          <a:p>
            <a:pPr marL="2743200" lvl="6" indent="0">
              <a:buNone/>
            </a:pPr>
            <a:endParaRPr lang="en-IN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800" dirty="0"/>
              <a:t> 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Arrange in ₹ and p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 Write in columns such that the dots are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     exactly one below the other.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 Add the paise first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     75p + 50p = 125p </a:t>
            </a:r>
            <a:r>
              <a:rPr lang="en-IN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(100p=₹1)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100p + 25p = ₹1 + 25p</a:t>
            </a:r>
            <a:endParaRPr lang="en-IN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 and then the rupees  ₹83 + ₹10 + ₹1 =</a:t>
            </a:r>
            <a:r>
              <a:rPr lang="en-IN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₹94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 The result is </a:t>
            </a:r>
            <a:r>
              <a:rPr lang="en-IN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₹ 94.25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9E798-592B-4B28-8FC0-90E217F13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4509" y="1406769"/>
            <a:ext cx="3089564" cy="3840480"/>
          </a:xfrm>
        </p:spPr>
        <p:txBody>
          <a:bodyPr>
            <a:normAutofit/>
          </a:bodyPr>
          <a:lstStyle/>
          <a:p>
            <a:r>
              <a:rPr lang="en-IN" sz="2800" dirty="0"/>
              <a:t>  </a:t>
            </a:r>
            <a:r>
              <a:rPr lang="en-IN" sz="3200" dirty="0"/>
              <a:t>1</a:t>
            </a:r>
            <a:r>
              <a:rPr lang="en-IN" sz="2800" dirty="0"/>
              <a:t>             </a:t>
            </a:r>
          </a:p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   ₹ 8 3 . 7 5</a:t>
            </a:r>
          </a:p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+ ₹ 1 0 . 5 0     </a:t>
            </a:r>
          </a:p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      _________</a:t>
            </a:r>
          </a:p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    ₹ 9 4 . 2 5  </a:t>
            </a:r>
          </a:p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     __________</a:t>
            </a:r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492DFA-8398-4054-ADB8-4FBA59D5F3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64982" y="55021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4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7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8A566-D5BC-4E0C-9ED2-E707B5C82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249382"/>
            <a:ext cx="10243849" cy="1039091"/>
          </a:xfrm>
        </p:spPr>
        <p:txBody>
          <a:bodyPr>
            <a:normAutofit/>
          </a:bodyPr>
          <a:lstStyle/>
          <a:p>
            <a:r>
              <a:rPr lang="en-IN" sz="4000" b="1" dirty="0">
                <a:solidFill>
                  <a:srgbClr val="7030A0"/>
                </a:solidFill>
                <a:latin typeface="Arial Black" panose="020B0A04020102020204" pitchFamily="34" charset="0"/>
              </a:rPr>
              <a:t> Subtract  ₹ 70.25 from ₹ 90.00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B113A-CC19-46C6-BF7D-DA059D344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39482"/>
            <a:ext cx="6856412" cy="560768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Arrange in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₹ and paise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Write in columns such that the dots are     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exactly one below the other.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Subtract the paise first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₹1 is borrowed from ₹90 (₹1=100p)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100p - 25p = 75p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and then the rupees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₹90 reduced to ₹89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₹89 - ₹70 = ₹19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The result is </a:t>
            </a:r>
            <a:r>
              <a:rPr lang="en-IN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₹ 19.75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endParaRPr lang="en-IN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1D1FB-9C15-47B2-AA9C-ECB706496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6582" y="1759527"/>
            <a:ext cx="3948545" cy="4073237"/>
          </a:xfrm>
        </p:spPr>
        <p:txBody>
          <a:bodyPr>
            <a:no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          ₹  9  0 . 0   0</a:t>
            </a:r>
          </a:p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        - ₹  7  0 . 2   5</a:t>
            </a:r>
          </a:p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_________</a:t>
            </a:r>
          </a:p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₹ 1  9 . 7   5</a:t>
            </a:r>
          </a:p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__________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C1F8BF-E33F-4D12-ADFC-356004FA64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80618" y="55279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7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A942A-77C2-4A26-AB7B-A3309904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182" y="44816"/>
            <a:ext cx="9009945" cy="847734"/>
          </a:xfrm>
        </p:spPr>
        <p:txBody>
          <a:bodyPr>
            <a:noAutofit/>
          </a:bodyPr>
          <a:lstStyle/>
          <a:p>
            <a:r>
              <a:rPr lang="en-I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Sharon bought some items from Queen’s Corner.       How much money did she spend in all 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F624D6-AEFA-436E-998D-D974C7EAA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181" y="1191491"/>
            <a:ext cx="9855074" cy="1246909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3D54036-486A-42D4-A931-6415001B9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686335"/>
              </p:ext>
            </p:extLst>
          </p:nvPr>
        </p:nvGraphicFramePr>
        <p:xfrm>
          <a:off x="1741180" y="2438400"/>
          <a:ext cx="9855073" cy="343160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274163">
                  <a:extLst>
                    <a:ext uri="{9D8B030D-6E8A-4147-A177-3AD203B41FA5}">
                      <a16:colId xmlns:a16="http://schemas.microsoft.com/office/drawing/2014/main" val="1829462249"/>
                    </a:ext>
                  </a:extLst>
                </a:gridCol>
                <a:gridCol w="3097330">
                  <a:extLst>
                    <a:ext uri="{9D8B030D-6E8A-4147-A177-3AD203B41FA5}">
                      <a16:colId xmlns:a16="http://schemas.microsoft.com/office/drawing/2014/main" val="2983174054"/>
                    </a:ext>
                  </a:extLst>
                </a:gridCol>
                <a:gridCol w="3483580">
                  <a:extLst>
                    <a:ext uri="{9D8B030D-6E8A-4147-A177-3AD203B41FA5}">
                      <a16:colId xmlns:a16="http://schemas.microsoft.com/office/drawing/2014/main" val="3340855549"/>
                    </a:ext>
                  </a:extLst>
                </a:gridCol>
              </a:tblGrid>
              <a:tr h="459054">
                <a:tc>
                  <a:txBody>
                    <a:bodyPr/>
                    <a:lstStyle/>
                    <a:p>
                      <a:r>
                        <a:rPr lang="en-IN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ITEM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250399"/>
                  </a:ext>
                </a:extLst>
              </a:tr>
              <a:tr h="459054"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Bat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IN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28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₹35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048541"/>
                  </a:ext>
                </a:extLst>
              </a:tr>
              <a:tr h="459054"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Chocolate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₹40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108941"/>
                  </a:ext>
                </a:extLst>
              </a:tr>
              <a:tr h="459054"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Toy Aeroplane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₹75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353713"/>
                  </a:ext>
                </a:extLst>
              </a:tr>
              <a:tr h="521864"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Strawberry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IN" sz="28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₹28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386166"/>
                  </a:ext>
                </a:extLst>
              </a:tr>
              <a:tr h="837098">
                <a:tc>
                  <a:txBody>
                    <a:bodyPr/>
                    <a:lstStyle/>
                    <a:p>
                      <a:endParaRPr lang="en-IN" sz="28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₹178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30269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48A13AE-666D-47DB-8AE5-EC54CC1893D7}"/>
              </a:ext>
            </a:extLst>
          </p:cNvPr>
          <p:cNvSpPr txBox="1"/>
          <p:nvPr/>
        </p:nvSpPr>
        <p:spPr>
          <a:xfrm>
            <a:off x="1741180" y="6107082"/>
            <a:ext cx="10062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          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Sharon spent </a:t>
            </a:r>
            <a:r>
              <a:rPr lang="en-IN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₹178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for all the items.</a:t>
            </a:r>
            <a:endParaRPr lang="en-IN" sz="28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D5ACC8-8E80-4558-AAF1-ECDC5116A4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72950" y="5207756"/>
            <a:ext cx="662246" cy="66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8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921</TotalTime>
  <Words>587</Words>
  <Application>Microsoft Office PowerPoint</Application>
  <PresentationFormat>Widescreen</PresentationFormat>
  <Paragraphs>101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Corbel</vt:lpstr>
      <vt:lpstr>Wingdings</vt:lpstr>
      <vt:lpstr>Parallax</vt:lpstr>
      <vt:lpstr>GOOD MORNING</vt:lpstr>
      <vt:lpstr>MONEY</vt:lpstr>
      <vt:lpstr>Money is a medium of exchange.           We use money for buying goods.</vt:lpstr>
      <vt:lpstr>    Writing Rupees And Paise</vt:lpstr>
      <vt:lpstr>       Conversion Of Rupees And Paise</vt:lpstr>
      <vt:lpstr>Converting paise into rupees</vt:lpstr>
      <vt:lpstr>     Add  ₹ 83.75  and  ₹ 10.50</vt:lpstr>
      <vt:lpstr> Subtract  ₹ 70.25 from ₹ 90.00</vt:lpstr>
      <vt:lpstr>Sharon bought some items from Queen’s Corner.       How much money did she spend in all  ?</vt:lpstr>
      <vt:lpstr>      Word Problem</vt:lpstr>
      <vt:lpstr>      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</dc:title>
  <dc:creator>h.kaur</dc:creator>
  <cp:lastModifiedBy>h.kaur</cp:lastModifiedBy>
  <cp:revision>148</cp:revision>
  <dcterms:created xsi:type="dcterms:W3CDTF">2020-11-29T08:50:00Z</dcterms:created>
  <dcterms:modified xsi:type="dcterms:W3CDTF">2020-12-10T13:37:18Z</dcterms:modified>
</cp:coreProperties>
</file>