
<file path=[Content_Types].xml><?xml version="1.0" encoding="utf-8"?>
<Types xmlns="http://schemas.openxmlformats.org/package/2006/content-types">
  <Default Extension="jfif" ContentType="image/jpeg"/>
  <Default Extension="jpeg" ContentType="image/jpeg"/>
  <Default Extension="jp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97" r:id="rId1"/>
  </p:sldMasterIdLst>
  <p:notesMasterIdLst>
    <p:notesMasterId r:id="rId20"/>
  </p:notesMasterIdLst>
  <p:sldIdLst>
    <p:sldId id="256" r:id="rId2"/>
    <p:sldId id="257" r:id="rId3"/>
    <p:sldId id="258" r:id="rId4"/>
    <p:sldId id="259" r:id="rId5"/>
    <p:sldId id="260" r:id="rId6"/>
    <p:sldId id="261" r:id="rId7"/>
    <p:sldId id="262" r:id="rId8"/>
    <p:sldId id="263" r:id="rId9"/>
    <p:sldId id="266" r:id="rId10"/>
    <p:sldId id="265" r:id="rId11"/>
    <p:sldId id="267" r:id="rId12"/>
    <p:sldId id="268" r:id="rId13"/>
    <p:sldId id="269" r:id="rId14"/>
    <p:sldId id="273" r:id="rId15"/>
    <p:sldId id="272" r:id="rId16"/>
    <p:sldId id="271" r:id="rId17"/>
    <p:sldId id="270" r:id="rId18"/>
    <p:sldId id="274"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33"/>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5071B6-AB38-445E-9794-2FD022AAD2B0}" type="datetimeFigureOut">
              <a:rPr lang="en-IN" smtClean="0"/>
              <a:t>04-07-2020</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7CA1C9-22E7-47CE-8951-7A7E7BF3F4F6}" type="slidenum">
              <a:rPr lang="en-IN" smtClean="0"/>
              <a:t>‹#›</a:t>
            </a:fld>
            <a:endParaRPr lang="en-IN"/>
          </a:p>
        </p:txBody>
      </p:sp>
    </p:spTree>
    <p:extLst>
      <p:ext uri="{BB962C8B-B14F-4D97-AF65-F5344CB8AC3E}">
        <p14:creationId xmlns:p14="http://schemas.microsoft.com/office/powerpoint/2010/main" val="1338456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EFE9FE94-DCDC-4752-93D7-1C622E5EAC8B}" type="datetime1">
              <a:rPr lang="en-IN" smtClean="0"/>
              <a:t>04-07-2020</a:t>
            </a:fld>
            <a:endParaRPr lang="en-IN"/>
          </a:p>
        </p:txBody>
      </p:sp>
      <p:sp>
        <p:nvSpPr>
          <p:cNvPr id="5" name="Footer Placeholder 4"/>
          <p:cNvSpPr>
            <a:spLocks noGrp="1"/>
          </p:cNvSpPr>
          <p:nvPr>
            <p:ph type="ftr" sz="quarter" idx="11"/>
          </p:nvPr>
        </p:nvSpPr>
        <p:spPr>
          <a:xfrm>
            <a:off x="1876424" y="5410201"/>
            <a:ext cx="5124886" cy="365125"/>
          </a:xfrm>
        </p:spPr>
        <p:txBody>
          <a:bodyPr/>
          <a:lstStyle/>
          <a:p>
            <a:endParaRPr lang="en-IN"/>
          </a:p>
        </p:txBody>
      </p:sp>
      <p:sp>
        <p:nvSpPr>
          <p:cNvPr id="6" name="Slide Number Placeholder 5"/>
          <p:cNvSpPr>
            <a:spLocks noGrp="1"/>
          </p:cNvSpPr>
          <p:nvPr>
            <p:ph type="sldNum" sz="quarter" idx="12"/>
          </p:nvPr>
        </p:nvSpPr>
        <p:spPr>
          <a:xfrm>
            <a:off x="9896911" y="5410199"/>
            <a:ext cx="771089" cy="365125"/>
          </a:xfrm>
        </p:spPr>
        <p:txBody>
          <a:bodyPr/>
          <a:lstStyle/>
          <a:p>
            <a:fld id="{DEB34FBC-A3FE-47E7-A401-88C939E70777}" type="slidenum">
              <a:rPr lang="en-IN" smtClean="0"/>
              <a:t>‹#›</a:t>
            </a:fld>
            <a:endParaRPr lang="en-IN"/>
          </a:p>
        </p:txBody>
      </p:sp>
    </p:spTree>
    <p:extLst>
      <p:ext uri="{BB962C8B-B14F-4D97-AF65-F5344CB8AC3E}">
        <p14:creationId xmlns:p14="http://schemas.microsoft.com/office/powerpoint/2010/main" val="884212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D22C0DA-CA6E-4F69-BCBD-E6C138D17372}" type="datetime1">
              <a:rPr lang="en-IN" smtClean="0"/>
              <a:t>04-07-2020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EB34FBC-A3FE-47E7-A401-88C939E70777}" type="slidenum">
              <a:rPr lang="en-IN" smtClean="0"/>
              <a:t>‹#›</a:t>
            </a:fld>
            <a:endParaRPr lang="en-IN"/>
          </a:p>
        </p:txBody>
      </p:sp>
    </p:spTree>
    <p:extLst>
      <p:ext uri="{BB962C8B-B14F-4D97-AF65-F5344CB8AC3E}">
        <p14:creationId xmlns:p14="http://schemas.microsoft.com/office/powerpoint/2010/main" val="3118961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74017BD-D45B-497A-B507-BCADDC39D914}" type="datetime1">
              <a:rPr lang="en-IN" smtClean="0"/>
              <a:t>04-07-2020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EB34FBC-A3FE-47E7-A401-88C939E70777}" type="slidenum">
              <a:rPr lang="en-IN" smtClean="0"/>
              <a:t>‹#›</a:t>
            </a:fld>
            <a:endParaRPr lang="en-IN"/>
          </a:p>
        </p:txBody>
      </p:sp>
    </p:spTree>
    <p:extLst>
      <p:ext uri="{BB962C8B-B14F-4D97-AF65-F5344CB8AC3E}">
        <p14:creationId xmlns:p14="http://schemas.microsoft.com/office/powerpoint/2010/main" val="20785725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61C59D-5A8D-462F-BD0F-E043C0A78FA0}" type="datetime1">
              <a:rPr lang="en-IN" smtClean="0"/>
              <a:t>04-07-2020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EB34FBC-A3FE-47E7-A401-88C939E70777}" type="slidenum">
              <a:rPr lang="en-IN" smtClean="0"/>
              <a:t>‹#›</a:t>
            </a:fld>
            <a:endParaRPr lang="en-IN"/>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3037113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8EDA53-898C-4401-863C-0CF3554BD6EE}" type="datetime1">
              <a:rPr lang="en-IN" smtClean="0"/>
              <a:t>04-07-2020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EB34FBC-A3FE-47E7-A401-88C939E70777}" type="slidenum">
              <a:rPr lang="en-IN" smtClean="0"/>
              <a:t>‹#›</a:t>
            </a:fld>
            <a:endParaRPr lang="en-IN"/>
          </a:p>
        </p:txBody>
      </p:sp>
    </p:spTree>
    <p:extLst>
      <p:ext uri="{BB962C8B-B14F-4D97-AF65-F5344CB8AC3E}">
        <p14:creationId xmlns:p14="http://schemas.microsoft.com/office/powerpoint/2010/main" val="7988372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4EC6E54-98E4-4C4E-A83B-639E3B2A6C22}" type="datetime1">
              <a:rPr lang="en-IN" smtClean="0"/>
              <a:t>04-07-2020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EB34FBC-A3FE-47E7-A401-88C939E70777}" type="slidenum">
              <a:rPr lang="en-IN" smtClean="0"/>
              <a:t>‹#›</a:t>
            </a:fld>
            <a:endParaRPr lang="en-IN"/>
          </a:p>
        </p:txBody>
      </p:sp>
    </p:spTree>
    <p:extLst>
      <p:ext uri="{BB962C8B-B14F-4D97-AF65-F5344CB8AC3E}">
        <p14:creationId xmlns:p14="http://schemas.microsoft.com/office/powerpoint/2010/main" val="33888692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3CA35997-9103-471E-B250-C0F295A50021}" type="datetime1">
              <a:rPr lang="en-IN" smtClean="0"/>
              <a:t>04-07-2020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EB34FBC-A3FE-47E7-A401-88C939E70777}" type="slidenum">
              <a:rPr lang="en-IN" smtClean="0"/>
              <a:t>‹#›</a:t>
            </a:fld>
            <a:endParaRPr lang="en-IN"/>
          </a:p>
        </p:txBody>
      </p:sp>
    </p:spTree>
    <p:extLst>
      <p:ext uri="{BB962C8B-B14F-4D97-AF65-F5344CB8AC3E}">
        <p14:creationId xmlns:p14="http://schemas.microsoft.com/office/powerpoint/2010/main" val="12144473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757084-46D4-4B7C-A496-CCB132CA7F06}" type="datetime1">
              <a:rPr lang="en-IN" smtClean="0"/>
              <a:t>04-07-2020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B34FBC-A3FE-47E7-A401-88C939E70777}" type="slidenum">
              <a:rPr lang="en-IN" smtClean="0"/>
              <a:t>‹#›</a:t>
            </a:fld>
            <a:endParaRPr lang="en-IN"/>
          </a:p>
        </p:txBody>
      </p:sp>
    </p:spTree>
    <p:extLst>
      <p:ext uri="{BB962C8B-B14F-4D97-AF65-F5344CB8AC3E}">
        <p14:creationId xmlns:p14="http://schemas.microsoft.com/office/powerpoint/2010/main" val="38436455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D455DE-0980-4FB3-8959-684C6B763C9D}" type="datetime1">
              <a:rPr lang="en-IN" smtClean="0"/>
              <a:t>04-07-2020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B34FBC-A3FE-47E7-A401-88C939E70777}" type="slidenum">
              <a:rPr lang="en-IN" smtClean="0"/>
              <a:t>‹#›</a:t>
            </a:fld>
            <a:endParaRPr lang="en-IN"/>
          </a:p>
        </p:txBody>
      </p:sp>
    </p:spTree>
    <p:extLst>
      <p:ext uri="{BB962C8B-B14F-4D97-AF65-F5344CB8AC3E}">
        <p14:creationId xmlns:p14="http://schemas.microsoft.com/office/powerpoint/2010/main" val="3599835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F787E4-992A-4326-AD59-D113AC85CE62}" type="datetime1">
              <a:rPr lang="en-IN" smtClean="0"/>
              <a:t>04-07-2020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B34FBC-A3FE-47E7-A401-88C939E70777}" type="slidenum">
              <a:rPr lang="en-IN" smtClean="0"/>
              <a:t>‹#›</a:t>
            </a:fld>
            <a:endParaRPr lang="en-IN"/>
          </a:p>
        </p:txBody>
      </p:sp>
    </p:spTree>
    <p:extLst>
      <p:ext uri="{BB962C8B-B14F-4D97-AF65-F5344CB8AC3E}">
        <p14:creationId xmlns:p14="http://schemas.microsoft.com/office/powerpoint/2010/main" val="1620567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27C131-BD3F-448A-B0FF-3D722BF622E9}" type="datetime1">
              <a:rPr lang="en-IN" smtClean="0"/>
              <a:t>04-07-2020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EB34FBC-A3FE-47E7-A401-88C939E70777}" type="slidenum">
              <a:rPr lang="en-IN" smtClean="0"/>
              <a:t>‹#›</a:t>
            </a:fld>
            <a:endParaRPr lang="en-IN"/>
          </a:p>
        </p:txBody>
      </p:sp>
    </p:spTree>
    <p:extLst>
      <p:ext uri="{BB962C8B-B14F-4D97-AF65-F5344CB8AC3E}">
        <p14:creationId xmlns:p14="http://schemas.microsoft.com/office/powerpoint/2010/main" val="2550485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9B12C1E-074F-4C06-BA5C-D22D35EDDF67}" type="datetime1">
              <a:rPr lang="en-IN" smtClean="0"/>
              <a:t>04-07-2020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EB34FBC-A3FE-47E7-A401-88C939E70777}" type="slidenum">
              <a:rPr lang="en-IN" smtClean="0"/>
              <a:t>‹#›</a:t>
            </a:fld>
            <a:endParaRPr lang="en-IN"/>
          </a:p>
        </p:txBody>
      </p:sp>
    </p:spTree>
    <p:extLst>
      <p:ext uri="{BB962C8B-B14F-4D97-AF65-F5344CB8AC3E}">
        <p14:creationId xmlns:p14="http://schemas.microsoft.com/office/powerpoint/2010/main" val="2266559876"/>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5F52D19-499E-4AC4-B097-AF8DAE9BA109}" type="datetime1">
              <a:rPr lang="en-IN" smtClean="0"/>
              <a:t>04-07-2020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EB34FBC-A3FE-47E7-A401-88C939E70777}" type="slidenum">
              <a:rPr lang="en-IN" smtClean="0"/>
              <a:t>‹#›</a:t>
            </a:fld>
            <a:endParaRPr lang="en-IN"/>
          </a:p>
        </p:txBody>
      </p:sp>
    </p:spTree>
    <p:extLst>
      <p:ext uri="{BB962C8B-B14F-4D97-AF65-F5344CB8AC3E}">
        <p14:creationId xmlns:p14="http://schemas.microsoft.com/office/powerpoint/2010/main" val="658094149"/>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ACFAFD3-1EFD-4391-A25E-DF13423A9229}" type="datetime1">
              <a:rPr lang="en-IN" smtClean="0"/>
              <a:t>04-07-2020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EB34FBC-A3FE-47E7-A401-88C939E70777}" type="slidenum">
              <a:rPr lang="en-IN" smtClean="0"/>
              <a:t>‹#›</a:t>
            </a:fld>
            <a:endParaRPr lang="en-IN"/>
          </a:p>
        </p:txBody>
      </p:sp>
    </p:spTree>
    <p:extLst>
      <p:ext uri="{BB962C8B-B14F-4D97-AF65-F5344CB8AC3E}">
        <p14:creationId xmlns:p14="http://schemas.microsoft.com/office/powerpoint/2010/main" val="2968510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76490C-196D-47F0-8C8E-72B1435EBE01}" type="datetime1">
              <a:rPr lang="en-IN" smtClean="0"/>
              <a:t>04-07-2020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EB34FBC-A3FE-47E7-A401-88C939E70777}" type="slidenum">
              <a:rPr lang="en-IN" smtClean="0"/>
              <a:t>‹#›</a:t>
            </a:fld>
            <a:endParaRPr lang="en-IN"/>
          </a:p>
        </p:txBody>
      </p:sp>
    </p:spTree>
    <p:extLst>
      <p:ext uri="{BB962C8B-B14F-4D97-AF65-F5344CB8AC3E}">
        <p14:creationId xmlns:p14="http://schemas.microsoft.com/office/powerpoint/2010/main" val="30980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EB8DF40-F08F-4FD0-9691-F9F544577BAC}" type="datetime1">
              <a:rPr lang="en-IN" smtClean="0"/>
              <a:t>04-07-2020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EB34FBC-A3FE-47E7-A401-88C939E70777}" type="slidenum">
              <a:rPr lang="en-IN" smtClean="0"/>
              <a:t>‹#›</a:t>
            </a:fld>
            <a:endParaRPr lang="en-IN"/>
          </a:p>
        </p:txBody>
      </p:sp>
    </p:spTree>
    <p:extLst>
      <p:ext uri="{BB962C8B-B14F-4D97-AF65-F5344CB8AC3E}">
        <p14:creationId xmlns:p14="http://schemas.microsoft.com/office/powerpoint/2010/main" val="1184262324"/>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191E882-26FE-48E2-9ED8-7C04B4E077DE}" type="datetime1">
              <a:rPr lang="en-IN" smtClean="0"/>
              <a:t>04-07-2020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EB34FBC-A3FE-47E7-A401-88C939E70777}" type="slidenum">
              <a:rPr lang="en-IN" smtClean="0"/>
              <a:t>‹#›</a:t>
            </a:fld>
            <a:endParaRPr lang="en-IN"/>
          </a:p>
        </p:txBody>
      </p:sp>
    </p:spTree>
    <p:extLst>
      <p:ext uri="{BB962C8B-B14F-4D97-AF65-F5344CB8AC3E}">
        <p14:creationId xmlns:p14="http://schemas.microsoft.com/office/powerpoint/2010/main" val="10341347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242DD30-3E3A-4D96-BF5D-8C1EB0924866}" type="datetime1">
              <a:rPr lang="en-IN" smtClean="0"/>
              <a:t>04-07-2020</a:t>
            </a:fld>
            <a:endParaRPr lang="en-IN"/>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DEB34FBC-A3FE-47E7-A401-88C939E70777}" type="slidenum">
              <a:rPr lang="en-IN" smtClean="0"/>
              <a:t>‹#›</a:t>
            </a:fld>
            <a:endParaRPr lang="en-IN"/>
          </a:p>
        </p:txBody>
      </p:sp>
    </p:spTree>
    <p:extLst>
      <p:ext uri="{BB962C8B-B14F-4D97-AF65-F5344CB8AC3E}">
        <p14:creationId xmlns:p14="http://schemas.microsoft.com/office/powerpoint/2010/main" val="382311764"/>
      </p:ext>
    </p:extLst>
  </p:cSld>
  <p:clrMap bg1="dk1" tx1="lt1" bg2="dk2" tx2="lt2" accent1="accent1" accent2="accent2" accent3="accent3" accent4="accent4" accent5="accent5" accent6="accent6" hlink="hlink" folHlink="folHlink"/>
  <p:sldLayoutIdLst>
    <p:sldLayoutId id="2147483798" r:id="rId1"/>
    <p:sldLayoutId id="2147483799" r:id="rId2"/>
    <p:sldLayoutId id="2147483800" r:id="rId3"/>
    <p:sldLayoutId id="2147483801" r:id="rId4"/>
    <p:sldLayoutId id="2147483802" r:id="rId5"/>
    <p:sldLayoutId id="2147483803" r:id="rId6"/>
    <p:sldLayoutId id="2147483804" r:id="rId7"/>
    <p:sldLayoutId id="2147483805" r:id="rId8"/>
    <p:sldLayoutId id="2147483806" r:id="rId9"/>
    <p:sldLayoutId id="2147483807" r:id="rId10"/>
    <p:sldLayoutId id="2147483808" r:id="rId11"/>
    <p:sldLayoutId id="2147483809" r:id="rId12"/>
    <p:sldLayoutId id="2147483810" r:id="rId13"/>
    <p:sldLayoutId id="2147483811" r:id="rId14"/>
    <p:sldLayoutId id="2147483812" r:id="rId15"/>
    <p:sldLayoutId id="2147483813" r:id="rId16"/>
    <p:sldLayoutId id="2147483814" r:id="rId17"/>
  </p:sldLayoutIdLst>
  <p:hf hdr="0" dt="0"/>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4.jfif"/><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5.jfif"/><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7.jfif"/><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8.jfif"/></Relationships>
</file>

<file path=ppt/slides/_rels/slide6.xml.rels><?xml version="1.0" encoding="UTF-8" standalone="yes"?>
<Relationships xmlns="http://schemas.openxmlformats.org/package/2006/relationships"><Relationship Id="rId3" Type="http://schemas.openxmlformats.org/officeDocument/2006/relationships/image" Target="../media/image10.jfif"/><Relationship Id="rId2" Type="http://schemas.openxmlformats.org/officeDocument/2006/relationships/image" Target="../media/image9.png"/><Relationship Id="rId1" Type="http://schemas.openxmlformats.org/officeDocument/2006/relationships/slideLayout" Target="../slideLayouts/slideLayout7.xml"/><Relationship Id="rId4" Type="http://schemas.openxmlformats.org/officeDocument/2006/relationships/image" Target="../media/image11.jfif"/></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Title 1">
            <a:extLst>
              <a:ext uri="{FF2B5EF4-FFF2-40B4-BE49-F238E27FC236}">
                <a16:creationId xmlns:a16="http://schemas.microsoft.com/office/drawing/2014/main" id="{E97E47D5-4521-4F7E-8FAE-2636BCC20885}"/>
              </a:ext>
            </a:extLst>
          </p:cNvPr>
          <p:cNvSpPr>
            <a:spLocks noGrp="1"/>
          </p:cNvSpPr>
          <p:nvPr>
            <p:ph type="ctrTitle"/>
          </p:nvPr>
        </p:nvSpPr>
        <p:spPr>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a:lstStyle/>
          <a:p>
            <a:endParaRPr lang="en-IN" dirty="0"/>
          </a:p>
        </p:txBody>
      </p:sp>
      <p:sp>
        <p:nvSpPr>
          <p:cNvPr id="3" name="Subtitle 2">
            <a:extLst>
              <a:ext uri="{FF2B5EF4-FFF2-40B4-BE49-F238E27FC236}">
                <a16:creationId xmlns:a16="http://schemas.microsoft.com/office/drawing/2014/main" id="{4425C28D-9C44-4A9B-A8A6-B552605CC2A5}"/>
              </a:ext>
            </a:extLst>
          </p:cNvPr>
          <p:cNvSpPr>
            <a:spLocks noGrp="1"/>
          </p:cNvSpPr>
          <p:nvPr>
            <p:ph type="subTitle" idx="1"/>
          </p:nvPr>
        </p:nvSpPr>
        <p:spPr/>
        <p:txBody>
          <a:bodyPr/>
          <a:lstStyle/>
          <a:p>
            <a:endParaRPr lang="en-IN" dirty="0"/>
          </a:p>
        </p:txBody>
      </p:sp>
      <p:sp>
        <p:nvSpPr>
          <p:cNvPr id="4" name="Title 1">
            <a:extLst>
              <a:ext uri="{FF2B5EF4-FFF2-40B4-BE49-F238E27FC236}">
                <a16:creationId xmlns:a16="http://schemas.microsoft.com/office/drawing/2014/main" id="{A7F98A4D-AA2A-4055-98FA-65665CE062A5}"/>
              </a:ext>
            </a:extLst>
          </p:cNvPr>
          <p:cNvSpPr txBox="1">
            <a:spLocks/>
          </p:cNvSpPr>
          <p:nvPr/>
        </p:nvSpPr>
        <p:spPr>
          <a:xfrm>
            <a:off x="1507067" y="1432874"/>
            <a:ext cx="7766936" cy="2617962"/>
          </a:xfrm>
          <a:prstGeom prst="rect">
            <a:avLst/>
          </a:prstGeom>
        </p:spPr>
        <p:txBody>
          <a:bodyPr vert="horz" lIns="91440" tIns="45720" rIns="91440" bIns="45720" rtlCol="0" anchor="b">
            <a:normAutofit fontScale="3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br>
              <a:rPr lang="en-IN"/>
            </a:br>
            <a:br>
              <a:rPr lang="en-IN"/>
            </a:br>
            <a:br>
              <a:rPr lang="en-IN"/>
            </a:br>
            <a:br>
              <a:rPr lang="en-IN"/>
            </a:br>
            <a:br>
              <a:rPr lang="en-IN"/>
            </a:br>
            <a:br>
              <a:rPr lang="en-IN"/>
            </a:br>
            <a:r>
              <a:rPr lang="en-IN"/>
              <a:t>               </a:t>
            </a:r>
            <a:br>
              <a:rPr lang="en-IN"/>
            </a:br>
            <a:br>
              <a:rPr lang="en-IN"/>
            </a:br>
            <a:br>
              <a:rPr lang="en-IN"/>
            </a:br>
            <a:endParaRPr lang="en-IN" dirty="0"/>
          </a:p>
        </p:txBody>
      </p:sp>
      <p:sp>
        <p:nvSpPr>
          <p:cNvPr id="5" name="Subtitle 2">
            <a:extLst>
              <a:ext uri="{FF2B5EF4-FFF2-40B4-BE49-F238E27FC236}">
                <a16:creationId xmlns:a16="http://schemas.microsoft.com/office/drawing/2014/main" id="{6AF8E936-7002-4B9E-8346-BC09D53DDECF}"/>
              </a:ext>
            </a:extLst>
          </p:cNvPr>
          <p:cNvSpPr txBox="1">
            <a:spLocks/>
          </p:cNvSpPr>
          <p:nvPr/>
        </p:nvSpPr>
        <p:spPr>
          <a:xfrm>
            <a:off x="1789507" y="3602038"/>
            <a:ext cx="8895426" cy="2072956"/>
          </a:xfrm>
          <a:prstGeom prst="rect">
            <a:avLst/>
          </a:prstGeom>
          <a:pattFill prst="dashVert">
            <a:fgClr>
              <a:schemeClr val="lt1"/>
            </a:fgClr>
            <a:bgClr>
              <a:srgbClr val="FFC000"/>
            </a:bgClr>
          </a:pattFill>
        </p:spPr>
        <p:style>
          <a:lnRef idx="2">
            <a:schemeClr val="accent4"/>
          </a:lnRef>
          <a:fillRef idx="1">
            <a:schemeClr val="lt1"/>
          </a:fillRef>
          <a:effectRef idx="0">
            <a:schemeClr val="accent4"/>
          </a:effectRef>
          <a:fontRef idx="minor">
            <a:schemeClr val="dk1"/>
          </a:fontRef>
        </p:style>
        <p:txBody>
          <a:bodyPr vert="horz" lIns="91440" tIns="45720" rIns="91440" bIns="45720" rtlCol="0">
            <a:normAutofit fontScale="40000" lnSpcReduction="20000"/>
            <a:scene3d>
              <a:camera prst="obliqueTopLeft"/>
              <a:lightRig rig="threePt" dir="t"/>
            </a:scene3d>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dk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dk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dk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dk1"/>
                </a:solidFill>
                <a:latin typeface="+mn-lt"/>
                <a:ea typeface="+mn-ea"/>
                <a:cs typeface="+mn-cs"/>
              </a:defRPr>
            </a:lvl9pPr>
          </a:lstStyle>
          <a:p>
            <a:endParaRPr lang="en-IN" sz="3200" dirty="0">
              <a:solidFill>
                <a:schemeClr val="accent5">
                  <a:lumMod val="75000"/>
                </a:schemeClr>
              </a:solidFill>
              <a:effectLst>
                <a:outerShdw blurRad="60007" dist="200025" dir="15000000" sy="30000" kx="-1800000" algn="bl" rotWithShape="0">
                  <a:prstClr val="black">
                    <a:alpha val="32000"/>
                  </a:prstClr>
                </a:outerShdw>
              </a:effectLst>
            </a:endParaRPr>
          </a:p>
          <a:p>
            <a:endParaRPr lang="en-IN" sz="3900" b="1" i="1" u="sng" dirty="0">
              <a:solidFill>
                <a:schemeClr val="accent5">
                  <a:lumMod val="75000"/>
                </a:schemeClr>
              </a:solidFill>
              <a:effectLst>
                <a:outerShdw blurRad="60007" dist="200025" dir="15000000" sy="30000" kx="-1800000" algn="bl" rotWithShape="0">
                  <a:prstClr val="black">
                    <a:alpha val="32000"/>
                  </a:prstClr>
                </a:outerShdw>
              </a:effectLst>
            </a:endParaRPr>
          </a:p>
          <a:p>
            <a:endParaRPr lang="en-IN" sz="4600" b="1" i="1" u="sng" dirty="0">
              <a:solidFill>
                <a:schemeClr val="accent5">
                  <a:lumMod val="75000"/>
                </a:schemeClr>
              </a:solidFill>
              <a:effectLst>
                <a:outerShdw blurRad="60007" dist="200025" dir="15000000" sy="30000" kx="-1800000" algn="bl" rotWithShape="0">
                  <a:prstClr val="black">
                    <a:alpha val="32000"/>
                  </a:prstClr>
                </a:outerShdw>
              </a:effectLst>
            </a:endParaRPr>
          </a:p>
          <a:p>
            <a:r>
              <a:rPr lang="en-IN" sz="12800" b="1" i="1" u="sng" dirty="0">
                <a:solidFill>
                  <a:srgbClr val="C00000"/>
                </a:solidFill>
                <a:effectLst>
                  <a:outerShdw blurRad="60007" dist="200025" dir="15000000" sy="30000" kx="-1800000" algn="bl" rotWithShape="0">
                    <a:prstClr val="black">
                      <a:alpha val="32000"/>
                    </a:prstClr>
                  </a:outerShdw>
                </a:effectLst>
                <a:latin typeface="Bahnschrift SemiBold SemiConden" panose="020B0502040204020203" pitchFamily="34" charset="0"/>
              </a:rPr>
              <a:t> CHAPTER 3 ---- FUNCTIONS AND CHARTS IN EXCEL</a:t>
            </a:r>
            <a:endParaRPr lang="en-IN" dirty="0">
              <a:solidFill>
                <a:srgbClr val="C00000"/>
              </a:solidFill>
              <a:effectLst>
                <a:outerShdw blurRad="60007" dist="200025" dir="15000000" sy="30000" kx="-1800000" algn="bl" rotWithShape="0">
                  <a:prstClr val="black">
                    <a:alpha val="32000"/>
                  </a:prstClr>
                </a:outerShdw>
              </a:effectLst>
              <a:latin typeface="Bahnschrift SemiBold SemiConden" panose="020B0502040204020203" pitchFamily="34" charset="0"/>
            </a:endParaRPr>
          </a:p>
        </p:txBody>
      </p:sp>
      <p:sp>
        <p:nvSpPr>
          <p:cNvPr id="8" name="Rectangle 7">
            <a:extLst>
              <a:ext uri="{FF2B5EF4-FFF2-40B4-BE49-F238E27FC236}">
                <a16:creationId xmlns:a16="http://schemas.microsoft.com/office/drawing/2014/main" id="{50F39DFC-671A-4AC3-8CDE-1E08BB83C0EF}"/>
              </a:ext>
            </a:extLst>
          </p:cNvPr>
          <p:cNvSpPr/>
          <p:nvPr/>
        </p:nvSpPr>
        <p:spPr>
          <a:xfrm>
            <a:off x="6003630" y="2967335"/>
            <a:ext cx="184730" cy="4247317"/>
          </a:xfrm>
          <a:prstGeom prst="rect">
            <a:avLst/>
          </a:prstGeom>
          <a:noFill/>
        </p:spPr>
        <p:txBody>
          <a:bodyPr wrap="none" lIns="91440" tIns="45720" rIns="91440" bIns="45720">
            <a:spAutoFit/>
          </a:bodyPr>
          <a:lstStyle/>
          <a:p>
            <a:pPr algn="ctr"/>
            <a:endParaRPr lang="en-IN" sz="54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a:p>
            <a:pPr algn="ctr"/>
            <a:endParaRPr lang="en-IN" sz="54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a:p>
            <a:pPr algn="ctr"/>
            <a:endParaRPr lang="en-IN" sz="54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a:p>
            <a:pPr algn="ctr"/>
            <a:endParaRPr lang="en-IN" sz="54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a:p>
            <a:pPr algn="ctr"/>
            <a:endParaRPr lang="en-IN" sz="54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
        <p:nvSpPr>
          <p:cNvPr id="9" name="Rectangle 8">
            <a:extLst>
              <a:ext uri="{FF2B5EF4-FFF2-40B4-BE49-F238E27FC236}">
                <a16:creationId xmlns:a16="http://schemas.microsoft.com/office/drawing/2014/main" id="{4F982F2D-0EC8-4A08-B55A-12E47AA6E7A4}"/>
              </a:ext>
            </a:extLst>
          </p:cNvPr>
          <p:cNvSpPr/>
          <p:nvPr/>
        </p:nvSpPr>
        <p:spPr>
          <a:xfrm>
            <a:off x="3364637" y="1314450"/>
            <a:ext cx="5345730" cy="1664197"/>
          </a:xfrm>
          <a:prstGeom prst="rect">
            <a:avLst/>
          </a:prstGeom>
          <a:blipFill>
            <a:blip r:embed="rId3"/>
            <a:tile tx="0" ty="0" sx="100000" sy="100000" flip="none" algn="tl"/>
          </a:blipFill>
        </p:spPr>
        <p:txBody>
          <a:bodyPr wrap="none" lIns="91440" tIns="45720" rIns="91440" bIns="45720">
            <a:prstTxWarp prst="textChevron">
              <a:avLst>
                <a:gd name="adj" fmla="val 29084"/>
              </a:avLst>
            </a:prstTxWarp>
            <a:spAutoFit/>
          </a:bodyPr>
          <a:lstStyle/>
          <a:p>
            <a:pPr algn="ctr"/>
            <a:r>
              <a:rPr lang="en-IN" sz="5400" dirty="0">
                <a:ln w="0"/>
                <a:solidFill>
                  <a:schemeClr val="accent2">
                    <a:lumMod val="50000"/>
                  </a:schemeClr>
                </a:solidFill>
                <a:effectLst>
                  <a:outerShdw blurRad="38100" dist="19050" dir="2700000" algn="tl" rotWithShape="0">
                    <a:schemeClr val="dk1">
                      <a:alpha val="40000"/>
                    </a:schemeClr>
                  </a:outerShdw>
                </a:effectLst>
              </a:rPr>
              <a:t>CLASS --- VIII</a:t>
            </a:r>
          </a:p>
        </p:txBody>
      </p:sp>
    </p:spTree>
    <p:extLst>
      <p:ext uri="{BB962C8B-B14F-4D97-AF65-F5344CB8AC3E}">
        <p14:creationId xmlns:p14="http://schemas.microsoft.com/office/powerpoint/2010/main" val="153961731"/>
      </p:ext>
    </p:extLst>
  </p:cSld>
  <p:clrMapOvr>
    <a:masterClrMapping/>
  </p:clrMapOvr>
  <mc:AlternateContent xmlns:mc="http://schemas.openxmlformats.org/markup-compatibility/2006">
    <mc:Choice xmlns:p14="http://schemas.microsoft.com/office/powerpoint/2010/main" Requires="p14">
      <p:transition spd="slow" p14:dur="2000">
        <p14:glitter pattern="hexagon"/>
        <p:sndAc>
          <p:stSnd>
            <p:snd r:embed="rId2" name="drumroll.wav"/>
          </p:stSnd>
        </p:sndAc>
      </p:transition>
    </mc:Choice>
    <mc:Fallback>
      <p:transition spd="slow">
        <p:fade/>
        <p:sndAc>
          <p:stSnd>
            <p:snd r:embed="rId2" name="drumroll.wav"/>
          </p:stSnd>
        </p:sndAc>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BFBF6ED-F529-4033-AD3B-4350CEBFF414}"/>
              </a:ext>
            </a:extLst>
          </p:cNvPr>
          <p:cNvSpPr txBox="1"/>
          <p:nvPr/>
        </p:nvSpPr>
        <p:spPr>
          <a:xfrm>
            <a:off x="1074199" y="1757779"/>
            <a:ext cx="10058400" cy="3785652"/>
          </a:xfrm>
          <a:prstGeom prst="rect">
            <a:avLst/>
          </a:prstGeom>
          <a:noFill/>
        </p:spPr>
        <p:txBody>
          <a:bodyPr wrap="square">
            <a:spAutoFit/>
          </a:bodyPr>
          <a:lstStyle/>
          <a:p>
            <a:pPr marL="342900" indent="-342900" algn="l">
              <a:buFont typeface="Wingdings" panose="05000000000000000000" pitchFamily="2" charset="2"/>
              <a:buChar char="q"/>
            </a:pPr>
            <a:r>
              <a:rPr lang="en-US" sz="2400" b="0" i="0" dirty="0">
                <a:solidFill>
                  <a:srgbClr val="000000"/>
                </a:solidFill>
                <a:effectLst/>
                <a:latin typeface="Times New Roman" panose="02020603050405020304" pitchFamily="18" charset="0"/>
              </a:rPr>
              <a:t>The </a:t>
            </a:r>
            <a:r>
              <a:rPr lang="en-US" sz="2400" b="1" i="0" dirty="0">
                <a:solidFill>
                  <a:srgbClr val="000000"/>
                </a:solidFill>
                <a:effectLst/>
                <a:highlight>
                  <a:srgbClr val="FFFF00"/>
                </a:highlight>
                <a:latin typeface="Times New Roman" panose="02020603050405020304" pitchFamily="18" charset="0"/>
              </a:rPr>
              <a:t>title</a:t>
            </a:r>
            <a:r>
              <a:rPr lang="en-US" sz="2400" b="0" i="0" dirty="0">
                <a:solidFill>
                  <a:srgbClr val="000000"/>
                </a:solidFill>
                <a:effectLst/>
                <a:latin typeface="Times New Roman" panose="02020603050405020304" pitchFamily="18" charset="0"/>
              </a:rPr>
              <a:t> is a text box you can place anywhere on the chart.</a:t>
            </a:r>
          </a:p>
          <a:p>
            <a:pPr marL="342900" indent="-342900" algn="l">
              <a:buFont typeface="Wingdings" panose="05000000000000000000" pitchFamily="2" charset="2"/>
              <a:buChar char="q"/>
            </a:pPr>
            <a:r>
              <a:rPr lang="en-US" sz="2400" b="0" i="0" dirty="0">
                <a:solidFill>
                  <a:srgbClr val="000000"/>
                </a:solidFill>
                <a:effectLst/>
                <a:latin typeface="Times New Roman" panose="02020603050405020304" pitchFamily="18" charset="0"/>
              </a:rPr>
              <a:t>The</a:t>
            </a:r>
            <a:r>
              <a:rPr lang="en-US" sz="2400" b="0" i="0" dirty="0">
                <a:solidFill>
                  <a:srgbClr val="000000"/>
                </a:solidFill>
                <a:effectLst/>
                <a:highlight>
                  <a:srgbClr val="FFFF00"/>
                </a:highlight>
                <a:latin typeface="Times New Roman" panose="02020603050405020304" pitchFamily="18" charset="0"/>
              </a:rPr>
              <a:t> </a:t>
            </a:r>
            <a:r>
              <a:rPr lang="en-US" sz="2400" b="1" i="0" dirty="0">
                <a:solidFill>
                  <a:srgbClr val="000000"/>
                </a:solidFill>
                <a:effectLst/>
                <a:highlight>
                  <a:srgbClr val="FFFF00"/>
                </a:highlight>
                <a:latin typeface="Times New Roman" panose="02020603050405020304" pitchFamily="18" charset="0"/>
              </a:rPr>
              <a:t>plot</a:t>
            </a:r>
            <a:r>
              <a:rPr lang="en-US" sz="2400" b="0" i="0" dirty="0">
                <a:solidFill>
                  <a:srgbClr val="000000"/>
                </a:solidFill>
                <a:effectLst/>
                <a:highlight>
                  <a:srgbClr val="FFFF00"/>
                </a:highlight>
                <a:latin typeface="Times New Roman" panose="02020603050405020304" pitchFamily="18" charset="0"/>
              </a:rPr>
              <a:t> </a:t>
            </a:r>
            <a:r>
              <a:rPr lang="en-US" sz="2400" b="0" i="0" dirty="0">
                <a:solidFill>
                  <a:srgbClr val="000000"/>
                </a:solidFill>
                <a:effectLst/>
                <a:latin typeface="Times New Roman" panose="02020603050405020304" pitchFamily="18" charset="0"/>
              </a:rPr>
              <a:t>is the area on the chart that displays the data in the chart type you choose.</a:t>
            </a:r>
          </a:p>
          <a:p>
            <a:pPr marL="342900" indent="-342900" algn="l">
              <a:buFont typeface="Wingdings" panose="05000000000000000000" pitchFamily="2" charset="2"/>
              <a:buChar char="q"/>
            </a:pPr>
            <a:r>
              <a:rPr lang="en-US" sz="2400" b="0" i="0" dirty="0">
                <a:solidFill>
                  <a:srgbClr val="000000"/>
                </a:solidFill>
                <a:effectLst/>
                <a:latin typeface="Times New Roman" panose="02020603050405020304" pitchFamily="18" charset="0"/>
              </a:rPr>
              <a:t>A </a:t>
            </a:r>
            <a:r>
              <a:rPr lang="en-US" sz="2400" b="1" i="0" dirty="0">
                <a:solidFill>
                  <a:srgbClr val="000000"/>
                </a:solidFill>
                <a:effectLst/>
                <a:highlight>
                  <a:srgbClr val="FFFF00"/>
                </a:highlight>
                <a:latin typeface="Times New Roman" panose="02020603050405020304" pitchFamily="18" charset="0"/>
              </a:rPr>
              <a:t>data point</a:t>
            </a:r>
            <a:r>
              <a:rPr lang="en-US" sz="2400" b="0" i="0" dirty="0">
                <a:solidFill>
                  <a:srgbClr val="000000"/>
                </a:solidFill>
                <a:effectLst/>
                <a:highlight>
                  <a:srgbClr val="FFFF00"/>
                </a:highlight>
                <a:latin typeface="Times New Roman" panose="02020603050405020304" pitchFamily="18" charset="0"/>
              </a:rPr>
              <a:t> </a:t>
            </a:r>
            <a:r>
              <a:rPr lang="en-US" sz="2400" b="0" i="0" dirty="0">
                <a:solidFill>
                  <a:srgbClr val="000000"/>
                </a:solidFill>
                <a:effectLst/>
                <a:latin typeface="Times New Roman" panose="02020603050405020304" pitchFamily="18" charset="0"/>
              </a:rPr>
              <a:t>is one piece of data appearing on the chart. For most chart types, each data point shows the value of the contents of one cell in the data range linked to the chart.</a:t>
            </a:r>
          </a:p>
          <a:p>
            <a:pPr marL="342900" indent="-342900" algn="l">
              <a:buFont typeface="Wingdings" panose="05000000000000000000" pitchFamily="2" charset="2"/>
              <a:buChar char="q"/>
            </a:pPr>
            <a:r>
              <a:rPr lang="en-US" sz="2400" b="0" i="0" dirty="0">
                <a:solidFill>
                  <a:srgbClr val="000000"/>
                </a:solidFill>
                <a:effectLst/>
                <a:latin typeface="Times New Roman" panose="02020603050405020304" pitchFamily="18" charset="0"/>
              </a:rPr>
              <a:t>A chart's</a:t>
            </a:r>
            <a:r>
              <a:rPr lang="en-US" sz="2400" b="0" i="0" dirty="0">
                <a:solidFill>
                  <a:srgbClr val="000000"/>
                </a:solidFill>
                <a:effectLst/>
                <a:highlight>
                  <a:srgbClr val="FFFF00"/>
                </a:highlight>
                <a:latin typeface="Times New Roman" panose="02020603050405020304" pitchFamily="18" charset="0"/>
              </a:rPr>
              <a:t> </a:t>
            </a:r>
            <a:r>
              <a:rPr lang="en-US" sz="2400" b="1" i="0" dirty="0">
                <a:solidFill>
                  <a:srgbClr val="000000"/>
                </a:solidFill>
                <a:effectLst/>
                <a:highlight>
                  <a:srgbClr val="FFFF00"/>
                </a:highlight>
                <a:latin typeface="Times New Roman" panose="02020603050405020304" pitchFamily="18" charset="0"/>
              </a:rPr>
              <a:t>legend</a:t>
            </a:r>
            <a:r>
              <a:rPr lang="en-US" sz="2400" b="0" i="0" dirty="0">
                <a:solidFill>
                  <a:srgbClr val="000000"/>
                </a:solidFill>
                <a:effectLst/>
                <a:highlight>
                  <a:srgbClr val="FFFF00"/>
                </a:highlight>
                <a:latin typeface="Times New Roman" panose="02020603050405020304" pitchFamily="18" charset="0"/>
              </a:rPr>
              <a:t> </a:t>
            </a:r>
            <a:r>
              <a:rPr lang="en-US" sz="2400" b="0" i="0" dirty="0">
                <a:solidFill>
                  <a:srgbClr val="000000"/>
                </a:solidFill>
                <a:effectLst/>
                <a:latin typeface="Times New Roman" panose="02020603050405020304" pitchFamily="18" charset="0"/>
              </a:rPr>
              <a:t>shows what each color on a chart represents.</a:t>
            </a:r>
          </a:p>
          <a:p>
            <a:pPr marL="342900" indent="-342900" algn="l">
              <a:buFont typeface="Wingdings" panose="05000000000000000000" pitchFamily="2" charset="2"/>
              <a:buChar char="q"/>
            </a:pPr>
            <a:r>
              <a:rPr lang="en-US" sz="2400" b="1" dirty="0">
                <a:solidFill>
                  <a:srgbClr val="000000"/>
                </a:solidFill>
                <a:highlight>
                  <a:srgbClr val="FFFF00"/>
                </a:highlight>
                <a:latin typeface="Times New Roman" panose="02020603050405020304" pitchFamily="18" charset="0"/>
              </a:rPr>
              <a:t>Gridlines</a:t>
            </a:r>
            <a:r>
              <a:rPr lang="en-US" sz="2400" dirty="0">
                <a:solidFill>
                  <a:srgbClr val="000000"/>
                </a:solidFill>
                <a:latin typeface="Times New Roman" panose="02020603050405020304" pitchFamily="18" charset="0"/>
              </a:rPr>
              <a:t> are the lines on a chart added to improve its readability.</a:t>
            </a:r>
          </a:p>
          <a:p>
            <a:pPr marL="342900" indent="-342900" algn="l">
              <a:buFont typeface="Wingdings" panose="05000000000000000000" pitchFamily="2" charset="2"/>
              <a:buChar char="q"/>
            </a:pPr>
            <a:r>
              <a:rPr lang="en-US" sz="2400" b="1" i="0" dirty="0">
                <a:solidFill>
                  <a:srgbClr val="000000"/>
                </a:solidFill>
                <a:effectLst/>
                <a:highlight>
                  <a:srgbClr val="FFFF00"/>
                </a:highlight>
                <a:latin typeface="Times New Roman" panose="02020603050405020304" pitchFamily="18" charset="0"/>
              </a:rPr>
              <a:t>X-axis</a:t>
            </a:r>
            <a:r>
              <a:rPr lang="en-US" sz="2400" b="0" i="0" dirty="0">
                <a:solidFill>
                  <a:srgbClr val="000000"/>
                </a:solidFill>
                <a:effectLst/>
                <a:latin typeface="Times New Roman" panose="02020603050405020304" pitchFamily="18" charset="0"/>
              </a:rPr>
              <a:t> (Category axis) is the horizontal axis displaying the categories.</a:t>
            </a:r>
          </a:p>
          <a:p>
            <a:pPr marL="342900" indent="-342900" algn="l">
              <a:buFont typeface="Wingdings" panose="05000000000000000000" pitchFamily="2" charset="2"/>
              <a:buChar char="q"/>
            </a:pPr>
            <a:r>
              <a:rPr lang="en-US" sz="2400" b="1" dirty="0">
                <a:solidFill>
                  <a:srgbClr val="000000"/>
                </a:solidFill>
                <a:highlight>
                  <a:srgbClr val="FFFF00"/>
                </a:highlight>
                <a:latin typeface="Times New Roman" panose="02020603050405020304" pitchFamily="18" charset="0"/>
              </a:rPr>
              <a:t>Y-axis</a:t>
            </a:r>
            <a:r>
              <a:rPr lang="en-US" sz="2400" dirty="0">
                <a:solidFill>
                  <a:srgbClr val="000000"/>
                </a:solidFill>
                <a:latin typeface="Times New Roman" panose="02020603050405020304" pitchFamily="18" charset="0"/>
              </a:rPr>
              <a:t> (Value axis) is the vertical axis displaying values.</a:t>
            </a:r>
            <a:endParaRPr lang="en-US" sz="2400" b="0" i="0" dirty="0">
              <a:solidFill>
                <a:srgbClr val="000000"/>
              </a:solidFill>
              <a:effectLst/>
              <a:latin typeface="Times New Roman" panose="02020603050405020304" pitchFamily="18" charset="0"/>
            </a:endParaRPr>
          </a:p>
        </p:txBody>
      </p:sp>
      <p:sp>
        <p:nvSpPr>
          <p:cNvPr id="4" name="TextBox 3">
            <a:extLst>
              <a:ext uri="{FF2B5EF4-FFF2-40B4-BE49-F238E27FC236}">
                <a16:creationId xmlns:a16="http://schemas.microsoft.com/office/drawing/2014/main" id="{95D65DDA-C326-44B3-91BA-4CE9347F99E7}"/>
              </a:ext>
            </a:extLst>
          </p:cNvPr>
          <p:cNvSpPr txBox="1"/>
          <p:nvPr/>
        </p:nvSpPr>
        <p:spPr>
          <a:xfrm>
            <a:off x="3710866" y="665825"/>
            <a:ext cx="5566298" cy="1569660"/>
          </a:xfrm>
          <a:prstGeom prst="rect">
            <a:avLst/>
          </a:prstGeom>
          <a:noFill/>
        </p:spPr>
        <p:txBody>
          <a:bodyPr wrap="square" rtlCol="0">
            <a:spAutoFit/>
          </a:bodyPr>
          <a:lstStyle/>
          <a:p>
            <a:r>
              <a:rPr lang="en-IN" sz="4800" b="1" i="0" dirty="0">
                <a:solidFill>
                  <a:srgbClr val="002060"/>
                </a:solidFill>
                <a:effectLst/>
                <a:highlight>
                  <a:srgbClr val="C0C0C0"/>
                </a:highlight>
                <a:latin typeface="Times New Roman" panose="02020603050405020304" pitchFamily="18" charset="0"/>
              </a:rPr>
              <a:t>Chart Elements</a:t>
            </a:r>
            <a:br>
              <a:rPr lang="en-IN" sz="4800" dirty="0">
                <a:solidFill>
                  <a:srgbClr val="002060"/>
                </a:solidFill>
                <a:highlight>
                  <a:srgbClr val="C0C0C0"/>
                </a:highlight>
              </a:rPr>
            </a:br>
            <a:endParaRPr lang="en-IN" sz="4800" dirty="0">
              <a:solidFill>
                <a:srgbClr val="002060"/>
              </a:solidFill>
              <a:highlight>
                <a:srgbClr val="C0C0C0"/>
              </a:highlight>
            </a:endParaRPr>
          </a:p>
        </p:txBody>
      </p:sp>
      <p:sp>
        <p:nvSpPr>
          <p:cNvPr id="5" name="Footer Placeholder 4">
            <a:extLst>
              <a:ext uri="{FF2B5EF4-FFF2-40B4-BE49-F238E27FC236}">
                <a16:creationId xmlns:a16="http://schemas.microsoft.com/office/drawing/2014/main" id="{2E266CCB-A271-4305-A05F-6BAB62CB622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FF61D19-1DD8-4FC2-8384-7D03C1CBEDE7}"/>
              </a:ext>
            </a:extLst>
          </p:cNvPr>
          <p:cNvSpPr>
            <a:spLocks noGrp="1"/>
          </p:cNvSpPr>
          <p:nvPr>
            <p:ph type="sldNum" sz="quarter" idx="12"/>
          </p:nvPr>
        </p:nvSpPr>
        <p:spPr/>
        <p:txBody>
          <a:bodyPr/>
          <a:lstStyle/>
          <a:p>
            <a:fld id="{DEB34FBC-A3FE-47E7-A401-88C939E70777}" type="slidenum">
              <a:rPr lang="en-IN" smtClean="0"/>
              <a:t>10</a:t>
            </a:fld>
            <a:endParaRPr lang="en-IN"/>
          </a:p>
        </p:txBody>
      </p:sp>
    </p:spTree>
    <p:extLst>
      <p:ext uri="{BB962C8B-B14F-4D97-AF65-F5344CB8AC3E}">
        <p14:creationId xmlns:p14="http://schemas.microsoft.com/office/powerpoint/2010/main" val="1797671400"/>
      </p:ext>
    </p:extLst>
  </p:cSld>
  <p:clrMapOvr>
    <a:masterClrMapping/>
  </p:clrMapOvr>
  <mc:AlternateContent xmlns:mc="http://schemas.openxmlformats.org/markup-compatibility/2006">
    <mc:Choice xmlns:p14="http://schemas.microsoft.com/office/powerpoint/2010/main" Requires="p14">
      <p:transition p14:dur="10">
        <p14:reveal/>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4D78748-D4B8-4DFC-B52A-75AD6FD5B0BC}"/>
              </a:ext>
            </a:extLst>
          </p:cNvPr>
          <p:cNvSpPr txBox="1"/>
          <p:nvPr/>
        </p:nvSpPr>
        <p:spPr>
          <a:xfrm>
            <a:off x="2254928" y="941033"/>
            <a:ext cx="7590407" cy="769441"/>
          </a:xfrm>
          <a:prstGeom prst="rect">
            <a:avLst/>
          </a:prstGeom>
          <a:noFill/>
        </p:spPr>
        <p:txBody>
          <a:bodyPr wrap="square" rtlCol="0">
            <a:spAutoFit/>
          </a:bodyPr>
          <a:lstStyle/>
          <a:p>
            <a:r>
              <a:rPr lang="en-US" sz="4400" b="1" dirty="0">
                <a:solidFill>
                  <a:schemeClr val="accent3">
                    <a:lumMod val="75000"/>
                  </a:schemeClr>
                </a:solidFill>
                <a:highlight>
                  <a:srgbClr val="00FF00"/>
                </a:highlight>
                <a:latin typeface="Arial Rounded MT Bold" panose="020F0704030504030204" pitchFamily="34" charset="0"/>
              </a:rPr>
              <a:t>TYPES OF CHARTS</a:t>
            </a:r>
            <a:endParaRPr lang="en-IN" sz="4400" b="1" dirty="0">
              <a:solidFill>
                <a:schemeClr val="accent3">
                  <a:lumMod val="75000"/>
                </a:schemeClr>
              </a:solidFill>
              <a:highlight>
                <a:srgbClr val="00FF00"/>
              </a:highlight>
              <a:latin typeface="Arial Rounded MT Bold" panose="020F0704030504030204" pitchFamily="34" charset="0"/>
            </a:endParaRPr>
          </a:p>
        </p:txBody>
      </p:sp>
      <p:pic>
        <p:nvPicPr>
          <p:cNvPr id="4" name="Picture 3">
            <a:extLst>
              <a:ext uri="{FF2B5EF4-FFF2-40B4-BE49-F238E27FC236}">
                <a16:creationId xmlns:a16="http://schemas.microsoft.com/office/drawing/2014/main" id="{0046E2EC-78AA-40C9-95D9-AC3DFF29D9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5422" y="2113994"/>
            <a:ext cx="6239029" cy="3477875"/>
          </a:xfrm>
          <a:prstGeom prst="rect">
            <a:avLst/>
          </a:prstGeom>
        </p:spPr>
      </p:pic>
      <p:sp>
        <p:nvSpPr>
          <p:cNvPr id="5" name="TextBox 4">
            <a:extLst>
              <a:ext uri="{FF2B5EF4-FFF2-40B4-BE49-F238E27FC236}">
                <a16:creationId xmlns:a16="http://schemas.microsoft.com/office/drawing/2014/main" id="{9D14EC0F-7441-4D50-A856-60078E2C571B}"/>
              </a:ext>
            </a:extLst>
          </p:cNvPr>
          <p:cNvSpPr txBox="1"/>
          <p:nvPr/>
        </p:nvSpPr>
        <p:spPr>
          <a:xfrm>
            <a:off x="7901126" y="2254928"/>
            <a:ext cx="2610035" cy="3477875"/>
          </a:xfrm>
          <a:prstGeom prst="rect">
            <a:avLst/>
          </a:prstGeom>
          <a:noFill/>
        </p:spPr>
        <p:txBody>
          <a:bodyPr wrap="square" rtlCol="0">
            <a:spAutoFit/>
          </a:bodyPr>
          <a:lstStyle/>
          <a:p>
            <a:pPr marL="285750" indent="-285750">
              <a:buFont typeface="Wingdings" panose="05000000000000000000" pitchFamily="2" charset="2"/>
              <a:buChar char="v"/>
            </a:pPr>
            <a:r>
              <a:rPr lang="en-US" sz="4400" i="1" dirty="0">
                <a:highlight>
                  <a:srgbClr val="000080"/>
                </a:highlight>
              </a:rPr>
              <a:t>Column</a:t>
            </a:r>
          </a:p>
          <a:p>
            <a:pPr marL="285750" indent="-285750">
              <a:buFont typeface="Wingdings" panose="05000000000000000000" pitchFamily="2" charset="2"/>
              <a:buChar char="v"/>
            </a:pPr>
            <a:r>
              <a:rPr lang="en-US" sz="4400" i="1" dirty="0">
                <a:highlight>
                  <a:srgbClr val="000080"/>
                </a:highlight>
              </a:rPr>
              <a:t>Line</a:t>
            </a:r>
          </a:p>
          <a:p>
            <a:pPr marL="285750" indent="-285750">
              <a:buFont typeface="Wingdings" panose="05000000000000000000" pitchFamily="2" charset="2"/>
              <a:buChar char="v"/>
            </a:pPr>
            <a:r>
              <a:rPr lang="en-US" sz="4400" i="1" dirty="0">
                <a:highlight>
                  <a:srgbClr val="000080"/>
                </a:highlight>
              </a:rPr>
              <a:t>Pie</a:t>
            </a:r>
          </a:p>
          <a:p>
            <a:pPr marL="285750" indent="-285750">
              <a:buFont typeface="Wingdings" panose="05000000000000000000" pitchFamily="2" charset="2"/>
              <a:buChar char="v"/>
            </a:pPr>
            <a:r>
              <a:rPr lang="en-US" sz="4400" i="1" dirty="0">
                <a:highlight>
                  <a:srgbClr val="000080"/>
                </a:highlight>
              </a:rPr>
              <a:t>Bar</a:t>
            </a:r>
          </a:p>
          <a:p>
            <a:pPr marL="285750" indent="-285750">
              <a:buFont typeface="Wingdings" panose="05000000000000000000" pitchFamily="2" charset="2"/>
              <a:buChar char="v"/>
            </a:pPr>
            <a:r>
              <a:rPr lang="en-US" sz="4400" i="1" dirty="0">
                <a:highlight>
                  <a:srgbClr val="000080"/>
                </a:highlight>
              </a:rPr>
              <a:t>Area</a:t>
            </a:r>
            <a:endParaRPr lang="en-IN" sz="4400" i="1" dirty="0">
              <a:highlight>
                <a:srgbClr val="000080"/>
              </a:highlight>
            </a:endParaRPr>
          </a:p>
        </p:txBody>
      </p:sp>
      <p:sp>
        <p:nvSpPr>
          <p:cNvPr id="6" name="Footer Placeholder 5">
            <a:extLst>
              <a:ext uri="{FF2B5EF4-FFF2-40B4-BE49-F238E27FC236}">
                <a16:creationId xmlns:a16="http://schemas.microsoft.com/office/drawing/2014/main" id="{CDE489D3-6A65-4646-ADF3-4FAC81454FC2}"/>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13E39D4B-5696-4BE3-BAEF-4BF10096E7B2}"/>
              </a:ext>
            </a:extLst>
          </p:cNvPr>
          <p:cNvSpPr>
            <a:spLocks noGrp="1"/>
          </p:cNvSpPr>
          <p:nvPr>
            <p:ph type="sldNum" sz="quarter" idx="12"/>
          </p:nvPr>
        </p:nvSpPr>
        <p:spPr/>
        <p:txBody>
          <a:bodyPr/>
          <a:lstStyle/>
          <a:p>
            <a:fld id="{DEB34FBC-A3FE-47E7-A401-88C939E70777}" type="slidenum">
              <a:rPr lang="en-IN" smtClean="0"/>
              <a:t>11</a:t>
            </a:fld>
            <a:endParaRPr lang="en-IN"/>
          </a:p>
        </p:txBody>
      </p:sp>
    </p:spTree>
    <p:extLst>
      <p:ext uri="{BB962C8B-B14F-4D97-AF65-F5344CB8AC3E}">
        <p14:creationId xmlns:p14="http://schemas.microsoft.com/office/powerpoint/2010/main" val="2939858086"/>
      </p:ext>
    </p:extLst>
  </p:cSld>
  <p:clrMapOvr>
    <a:masterClrMapping/>
  </p:clrMapOvr>
  <mc:AlternateContent xmlns:mc="http://schemas.openxmlformats.org/markup-compatibility/2006">
    <mc:Choice xmlns:p14="http://schemas.microsoft.com/office/powerpoint/2010/main" Requires="p14">
      <p:transition p14:dur="10">
        <p14:conveyor dir="l"/>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xit" presetSubtype="0" fill="hold" grpId="0" nodeType="clickEffect">
                                  <p:stCondLst>
                                    <p:cond delay="0"/>
                                  </p:stCondLst>
                                  <p:childTnLst>
                                    <p:animEffect transition="out" filter="fade">
                                      <p:cBhvr>
                                        <p:cTn id="6" dur="2000"/>
                                        <p:tgtEl>
                                          <p:spTgt spid="5"/>
                                        </p:tgtEl>
                                      </p:cBhvr>
                                    </p:animEffect>
                                    <p:anim calcmode="lin" valueType="num">
                                      <p:cBhvr>
                                        <p:cTn id="7" dur="2000"/>
                                        <p:tgtEl>
                                          <p:spTgt spid="5"/>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8" dur="2000"/>
                                        <p:tgtEl>
                                          <p:spTgt spid="5"/>
                                        </p:tgtEl>
                                        <p:attrNameLst>
                                          <p:attrName>ppt_h</p:attrName>
                                        </p:attrNameLst>
                                      </p:cBhvr>
                                      <p:tavLst>
                                        <p:tav tm="0">
                                          <p:val>
                                            <p:strVal val="ppt_h"/>
                                          </p:val>
                                        </p:tav>
                                        <p:tav tm="100000">
                                          <p:val>
                                            <p:strVal val="ppt_h"/>
                                          </p:val>
                                        </p:tav>
                                      </p:tavLst>
                                    </p:anim>
                                    <p:set>
                                      <p:cBhvr>
                                        <p:cTn id="9" dur="1" fill="hold">
                                          <p:stCondLst>
                                            <p:cond delay="1999"/>
                                          </p:stCondLst>
                                        </p:cTn>
                                        <p:tgtEl>
                                          <p:spTgt spid="5"/>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53" presetClass="exit" presetSubtype="32" fill="hold" grpId="0" nodeType="clickEffect">
                                  <p:stCondLst>
                                    <p:cond delay="0"/>
                                  </p:stCondLst>
                                  <p:childTnLst>
                                    <p:anim calcmode="lin" valueType="num">
                                      <p:cBhvr>
                                        <p:cTn id="13" dur="500"/>
                                        <p:tgtEl>
                                          <p:spTgt spid="2"/>
                                        </p:tgtEl>
                                        <p:attrNameLst>
                                          <p:attrName>ppt_w</p:attrName>
                                        </p:attrNameLst>
                                      </p:cBhvr>
                                      <p:tavLst>
                                        <p:tav tm="0">
                                          <p:val>
                                            <p:strVal val="ppt_w"/>
                                          </p:val>
                                        </p:tav>
                                        <p:tav tm="100000">
                                          <p:val>
                                            <p:fltVal val="0"/>
                                          </p:val>
                                        </p:tav>
                                      </p:tavLst>
                                    </p:anim>
                                    <p:anim calcmode="lin" valueType="num">
                                      <p:cBhvr>
                                        <p:cTn id="14" dur="500"/>
                                        <p:tgtEl>
                                          <p:spTgt spid="2"/>
                                        </p:tgtEl>
                                        <p:attrNameLst>
                                          <p:attrName>ppt_h</p:attrName>
                                        </p:attrNameLst>
                                      </p:cBhvr>
                                      <p:tavLst>
                                        <p:tav tm="0">
                                          <p:val>
                                            <p:strVal val="ppt_h"/>
                                          </p:val>
                                        </p:tav>
                                        <p:tav tm="100000">
                                          <p:val>
                                            <p:fltVal val="0"/>
                                          </p:val>
                                        </p:tav>
                                      </p:tavLst>
                                    </p:anim>
                                    <p:animEffect transition="out" filter="fade">
                                      <p:cBhvr>
                                        <p:cTn id="15" dur="500"/>
                                        <p:tgtEl>
                                          <p:spTgt spid="2"/>
                                        </p:tgtEl>
                                      </p:cBhvr>
                                    </p:animEffect>
                                    <p:set>
                                      <p:cBhvr>
                                        <p:cTn id="16"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2B53B60-777B-4A60-943B-46CC0F2539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7464" y="1059143"/>
            <a:ext cx="4968536" cy="3725921"/>
          </a:xfrm>
          <a:prstGeom prst="rect">
            <a:avLst/>
          </a:prstGeom>
        </p:spPr>
      </p:pic>
      <p:sp>
        <p:nvSpPr>
          <p:cNvPr id="6" name="TextBox 5">
            <a:extLst>
              <a:ext uri="{FF2B5EF4-FFF2-40B4-BE49-F238E27FC236}">
                <a16:creationId xmlns:a16="http://schemas.microsoft.com/office/drawing/2014/main" id="{C93F517B-525D-4901-8A47-34202A4E0B19}"/>
              </a:ext>
            </a:extLst>
          </p:cNvPr>
          <p:cNvSpPr txBox="1"/>
          <p:nvPr/>
        </p:nvSpPr>
        <p:spPr>
          <a:xfrm>
            <a:off x="1677880" y="5539666"/>
            <a:ext cx="4043286" cy="584775"/>
          </a:xfrm>
          <a:prstGeom prst="rect">
            <a:avLst/>
          </a:prstGeom>
          <a:noFill/>
        </p:spPr>
        <p:txBody>
          <a:bodyPr wrap="none" rtlCol="0">
            <a:spAutoFit/>
          </a:bodyPr>
          <a:lstStyle/>
          <a:p>
            <a:r>
              <a:rPr lang="en-US" sz="3200" i="1" dirty="0">
                <a:solidFill>
                  <a:srgbClr val="660033"/>
                </a:solidFill>
                <a:highlight>
                  <a:srgbClr val="C0C0C0"/>
                </a:highlight>
                <a:latin typeface="Arial Black" panose="020B0A04020102020204" pitchFamily="34" charset="0"/>
              </a:rPr>
              <a:t>COLUMN  CHART</a:t>
            </a:r>
            <a:endParaRPr lang="en-IN" sz="3200" i="1" dirty="0">
              <a:solidFill>
                <a:srgbClr val="660033"/>
              </a:solidFill>
              <a:highlight>
                <a:srgbClr val="C0C0C0"/>
              </a:highlight>
              <a:latin typeface="Arial Black" panose="020B0A04020102020204" pitchFamily="34" charset="0"/>
            </a:endParaRPr>
          </a:p>
        </p:txBody>
      </p:sp>
      <p:sp>
        <p:nvSpPr>
          <p:cNvPr id="8" name="TextBox 7">
            <a:extLst>
              <a:ext uri="{FF2B5EF4-FFF2-40B4-BE49-F238E27FC236}">
                <a16:creationId xmlns:a16="http://schemas.microsoft.com/office/drawing/2014/main" id="{42076B43-582D-4AB1-B0DE-7D7E4F24D856}"/>
              </a:ext>
            </a:extLst>
          </p:cNvPr>
          <p:cNvSpPr txBox="1"/>
          <p:nvPr/>
        </p:nvSpPr>
        <p:spPr>
          <a:xfrm>
            <a:off x="7332953" y="1597981"/>
            <a:ext cx="3169329" cy="2123658"/>
          </a:xfrm>
          <a:prstGeom prst="rect">
            <a:avLst/>
          </a:prstGeom>
          <a:noFill/>
        </p:spPr>
        <p:txBody>
          <a:bodyPr wrap="square" rtlCol="0">
            <a:spAutoFit/>
          </a:bodyPr>
          <a:lstStyle/>
          <a:p>
            <a:r>
              <a:rPr lang="en-US" sz="4400" i="1" dirty="0">
                <a:solidFill>
                  <a:schemeClr val="accent3">
                    <a:lumMod val="75000"/>
                  </a:schemeClr>
                </a:solidFill>
                <a:highlight>
                  <a:srgbClr val="C0C0C0"/>
                </a:highlight>
              </a:rPr>
              <a:t>It compares data using vertical bars.</a:t>
            </a:r>
            <a:endParaRPr lang="en-IN" sz="4400" i="1" cap="small" dirty="0">
              <a:solidFill>
                <a:schemeClr val="accent3">
                  <a:lumMod val="75000"/>
                </a:schemeClr>
              </a:solidFill>
              <a:highlight>
                <a:srgbClr val="C0C0C0"/>
              </a:highlight>
            </a:endParaRPr>
          </a:p>
        </p:txBody>
      </p:sp>
      <p:sp>
        <p:nvSpPr>
          <p:cNvPr id="9" name="Footer Placeholder 8">
            <a:extLst>
              <a:ext uri="{FF2B5EF4-FFF2-40B4-BE49-F238E27FC236}">
                <a16:creationId xmlns:a16="http://schemas.microsoft.com/office/drawing/2014/main" id="{95E6879F-0B5B-44BE-A997-B08D12592CBB}"/>
              </a:ext>
            </a:extLst>
          </p:cNvPr>
          <p:cNvSpPr>
            <a:spLocks noGrp="1"/>
          </p:cNvSpPr>
          <p:nvPr>
            <p:ph type="ftr" sz="quarter" idx="11"/>
          </p:nvPr>
        </p:nvSpPr>
        <p:spPr/>
        <p:txBody>
          <a:bodyPr/>
          <a:lstStyle/>
          <a:p>
            <a:endParaRPr lang="en-IN"/>
          </a:p>
        </p:txBody>
      </p:sp>
      <p:sp>
        <p:nvSpPr>
          <p:cNvPr id="10" name="Slide Number Placeholder 9">
            <a:extLst>
              <a:ext uri="{FF2B5EF4-FFF2-40B4-BE49-F238E27FC236}">
                <a16:creationId xmlns:a16="http://schemas.microsoft.com/office/drawing/2014/main" id="{7D1006F4-2CD5-45D1-A19C-D514CC1C55D1}"/>
              </a:ext>
            </a:extLst>
          </p:cNvPr>
          <p:cNvSpPr>
            <a:spLocks noGrp="1"/>
          </p:cNvSpPr>
          <p:nvPr>
            <p:ph type="sldNum" sz="quarter" idx="12"/>
          </p:nvPr>
        </p:nvSpPr>
        <p:spPr/>
        <p:txBody>
          <a:bodyPr/>
          <a:lstStyle/>
          <a:p>
            <a:fld id="{DEB34FBC-A3FE-47E7-A401-88C939E70777}" type="slidenum">
              <a:rPr lang="en-IN" smtClean="0"/>
              <a:t>12</a:t>
            </a:fld>
            <a:endParaRPr lang="en-IN"/>
          </a:p>
        </p:txBody>
      </p:sp>
    </p:spTree>
    <p:extLst>
      <p:ext uri="{BB962C8B-B14F-4D97-AF65-F5344CB8AC3E}">
        <p14:creationId xmlns:p14="http://schemas.microsoft.com/office/powerpoint/2010/main" val="1716297532"/>
      </p:ext>
    </p:extLst>
  </p:cSld>
  <p:clrMapOvr>
    <a:masterClrMapping/>
  </p:clrMapOvr>
  <mc:AlternateContent xmlns:mc="http://schemas.openxmlformats.org/markup-compatibility/2006">
    <mc:Choice xmlns:p14="http://schemas.microsoft.com/office/powerpoint/2010/main" Requires="p14">
      <p:transition p14:dur="10">
        <p14:flash/>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xit" presetSubtype="1" fill="hold" grpId="0" nodeType="clickEffect">
                                  <p:stCondLst>
                                    <p:cond delay="0"/>
                                  </p:stCondLst>
                                  <p:childTnLst>
                                    <p:animEffect transition="out" filter="wheel(1)">
                                      <p:cBhvr>
                                        <p:cTn id="6" dur="2000"/>
                                        <p:tgtEl>
                                          <p:spTgt spid="8"/>
                                        </p:tgtEl>
                                      </p:cBhvr>
                                    </p:animEffect>
                                    <p:set>
                                      <p:cBhvr>
                                        <p:cTn id="7" dur="1" fill="hold">
                                          <p:stCondLst>
                                            <p:cond delay="19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58346E0-CE1C-4910-A4A8-1C11126DF111}"/>
              </a:ext>
            </a:extLst>
          </p:cNvPr>
          <p:cNvPicPr>
            <a:picLocks noChangeAspect="1"/>
          </p:cNvPicPr>
          <p:nvPr/>
        </p:nvPicPr>
        <p:blipFill>
          <a:blip r:embed="rId2"/>
          <a:stretch>
            <a:fillRect/>
          </a:stretch>
        </p:blipFill>
        <p:spPr>
          <a:xfrm>
            <a:off x="1615736" y="1326813"/>
            <a:ext cx="5140171" cy="3724979"/>
          </a:xfrm>
          <a:prstGeom prst="rect">
            <a:avLst/>
          </a:prstGeom>
        </p:spPr>
      </p:pic>
      <p:sp>
        <p:nvSpPr>
          <p:cNvPr id="3" name="TextBox 2">
            <a:extLst>
              <a:ext uri="{FF2B5EF4-FFF2-40B4-BE49-F238E27FC236}">
                <a16:creationId xmlns:a16="http://schemas.microsoft.com/office/drawing/2014/main" id="{16282DE6-8C62-46DA-BE92-FF3CDBFACA21}"/>
              </a:ext>
            </a:extLst>
          </p:cNvPr>
          <p:cNvSpPr txBox="1"/>
          <p:nvPr/>
        </p:nvSpPr>
        <p:spPr>
          <a:xfrm>
            <a:off x="2636668" y="5503783"/>
            <a:ext cx="3124939" cy="861774"/>
          </a:xfrm>
          <a:prstGeom prst="rect">
            <a:avLst/>
          </a:prstGeom>
          <a:noFill/>
        </p:spPr>
        <p:txBody>
          <a:bodyPr wrap="square" rtlCol="0">
            <a:spAutoFit/>
          </a:bodyPr>
          <a:lstStyle/>
          <a:p>
            <a:r>
              <a:rPr lang="en-US" sz="3200" i="1" dirty="0">
                <a:solidFill>
                  <a:srgbClr val="002060"/>
                </a:solidFill>
                <a:highlight>
                  <a:srgbClr val="C0C0C0"/>
                </a:highlight>
                <a:latin typeface="Arial Black" panose="020B0A04020102020204" pitchFamily="34" charset="0"/>
              </a:rPr>
              <a:t>BAR CHART</a:t>
            </a:r>
            <a:endParaRPr lang="en-IN" sz="3200" i="1" dirty="0">
              <a:solidFill>
                <a:srgbClr val="002060"/>
              </a:solidFill>
              <a:highlight>
                <a:srgbClr val="C0C0C0"/>
              </a:highlight>
              <a:latin typeface="Arial Black" panose="020B0A04020102020204" pitchFamily="34" charset="0"/>
            </a:endParaRPr>
          </a:p>
          <a:p>
            <a:endParaRPr lang="en-IN" dirty="0"/>
          </a:p>
        </p:txBody>
      </p:sp>
      <p:sp>
        <p:nvSpPr>
          <p:cNvPr id="5" name="TextBox 4">
            <a:extLst>
              <a:ext uri="{FF2B5EF4-FFF2-40B4-BE49-F238E27FC236}">
                <a16:creationId xmlns:a16="http://schemas.microsoft.com/office/drawing/2014/main" id="{53C9B868-D48B-439A-AB2B-37D1E6B13E9F}"/>
              </a:ext>
            </a:extLst>
          </p:cNvPr>
          <p:cNvSpPr txBox="1"/>
          <p:nvPr/>
        </p:nvSpPr>
        <p:spPr>
          <a:xfrm>
            <a:off x="7661428" y="1633491"/>
            <a:ext cx="3231473" cy="2215991"/>
          </a:xfrm>
          <a:prstGeom prst="rect">
            <a:avLst/>
          </a:prstGeom>
          <a:noFill/>
        </p:spPr>
        <p:txBody>
          <a:bodyPr wrap="square" rtlCol="0">
            <a:spAutoFit/>
          </a:bodyPr>
          <a:lstStyle/>
          <a:p>
            <a:r>
              <a:rPr lang="en-US" sz="4000" i="1" dirty="0">
                <a:solidFill>
                  <a:srgbClr val="002060"/>
                </a:solidFill>
                <a:highlight>
                  <a:srgbClr val="C0C0C0"/>
                </a:highlight>
              </a:rPr>
              <a:t>It compares data using horizontal bars.</a:t>
            </a:r>
            <a:endParaRPr lang="en-IN" sz="4000" i="1" cap="small" dirty="0">
              <a:solidFill>
                <a:srgbClr val="002060"/>
              </a:solidFill>
              <a:highlight>
                <a:srgbClr val="C0C0C0"/>
              </a:highlight>
            </a:endParaRPr>
          </a:p>
          <a:p>
            <a:endParaRPr lang="en-IN" dirty="0"/>
          </a:p>
        </p:txBody>
      </p:sp>
      <p:sp>
        <p:nvSpPr>
          <p:cNvPr id="6" name="Footer Placeholder 5">
            <a:extLst>
              <a:ext uri="{FF2B5EF4-FFF2-40B4-BE49-F238E27FC236}">
                <a16:creationId xmlns:a16="http://schemas.microsoft.com/office/drawing/2014/main" id="{616E9546-706D-427D-AD8D-462B2222711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46908FE-230C-4E3A-8C66-F0D50410FA97}"/>
              </a:ext>
            </a:extLst>
          </p:cNvPr>
          <p:cNvSpPr>
            <a:spLocks noGrp="1"/>
          </p:cNvSpPr>
          <p:nvPr>
            <p:ph type="sldNum" sz="quarter" idx="12"/>
          </p:nvPr>
        </p:nvSpPr>
        <p:spPr/>
        <p:txBody>
          <a:bodyPr/>
          <a:lstStyle/>
          <a:p>
            <a:fld id="{DEB34FBC-A3FE-47E7-A401-88C939E70777}" type="slidenum">
              <a:rPr lang="en-IN" smtClean="0"/>
              <a:t>13</a:t>
            </a:fld>
            <a:endParaRPr lang="en-IN"/>
          </a:p>
        </p:txBody>
      </p:sp>
    </p:spTree>
    <p:extLst>
      <p:ext uri="{BB962C8B-B14F-4D97-AF65-F5344CB8AC3E}">
        <p14:creationId xmlns:p14="http://schemas.microsoft.com/office/powerpoint/2010/main" val="153137508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p14:dur="10">
        <p15:prstTrans prst="drape"/>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5"/>
                                        </p:tgtEl>
                                        <p:attrNameLst>
                                          <p:attrName>r</p:attrName>
                                        </p:attrNameLst>
                                      </p:cBhvr>
                                    </p:animRot>
                                    <p:animRot by="-240000">
                                      <p:cBhvr>
                                        <p:cTn id="7" dur="200" fill="hold">
                                          <p:stCondLst>
                                            <p:cond delay="200"/>
                                          </p:stCondLst>
                                        </p:cTn>
                                        <p:tgtEl>
                                          <p:spTgt spid="5"/>
                                        </p:tgtEl>
                                        <p:attrNameLst>
                                          <p:attrName>r</p:attrName>
                                        </p:attrNameLst>
                                      </p:cBhvr>
                                    </p:animRot>
                                    <p:animRot by="240000">
                                      <p:cBhvr>
                                        <p:cTn id="8" dur="200" fill="hold">
                                          <p:stCondLst>
                                            <p:cond delay="400"/>
                                          </p:stCondLst>
                                        </p:cTn>
                                        <p:tgtEl>
                                          <p:spTgt spid="5"/>
                                        </p:tgtEl>
                                        <p:attrNameLst>
                                          <p:attrName>r</p:attrName>
                                        </p:attrNameLst>
                                      </p:cBhvr>
                                    </p:animRot>
                                    <p:animRot by="-240000">
                                      <p:cBhvr>
                                        <p:cTn id="9" dur="200" fill="hold">
                                          <p:stCondLst>
                                            <p:cond delay="600"/>
                                          </p:stCondLst>
                                        </p:cTn>
                                        <p:tgtEl>
                                          <p:spTgt spid="5"/>
                                        </p:tgtEl>
                                        <p:attrNameLst>
                                          <p:attrName>r</p:attrName>
                                        </p:attrNameLst>
                                      </p:cBhvr>
                                    </p:animRot>
                                    <p:animRot by="120000">
                                      <p:cBhvr>
                                        <p:cTn id="10" dur="200" fill="hold">
                                          <p:stCondLst>
                                            <p:cond delay="800"/>
                                          </p:stCondLst>
                                        </p:cTn>
                                        <p:tgtEl>
                                          <p:spTgt spid="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93F517B-525D-4901-8A47-34202A4E0B19}"/>
              </a:ext>
            </a:extLst>
          </p:cNvPr>
          <p:cNvSpPr txBox="1"/>
          <p:nvPr/>
        </p:nvSpPr>
        <p:spPr>
          <a:xfrm>
            <a:off x="1677880" y="5539666"/>
            <a:ext cx="3120983" cy="584775"/>
          </a:xfrm>
          <a:prstGeom prst="rect">
            <a:avLst/>
          </a:prstGeom>
          <a:noFill/>
        </p:spPr>
        <p:txBody>
          <a:bodyPr wrap="none" rtlCol="0">
            <a:spAutoFit/>
          </a:bodyPr>
          <a:lstStyle/>
          <a:p>
            <a:r>
              <a:rPr lang="en-US" sz="3200" i="1" dirty="0">
                <a:solidFill>
                  <a:srgbClr val="660033"/>
                </a:solidFill>
                <a:highlight>
                  <a:srgbClr val="C0C0C0"/>
                </a:highlight>
                <a:latin typeface="Arial Black" panose="020B0A04020102020204" pitchFamily="34" charset="0"/>
              </a:rPr>
              <a:t>LINE  CHART</a:t>
            </a:r>
            <a:endParaRPr lang="en-IN" sz="3200" i="1" dirty="0">
              <a:solidFill>
                <a:srgbClr val="660033"/>
              </a:solidFill>
              <a:highlight>
                <a:srgbClr val="C0C0C0"/>
              </a:highlight>
              <a:latin typeface="Arial Black" panose="020B0A04020102020204" pitchFamily="34" charset="0"/>
            </a:endParaRPr>
          </a:p>
        </p:txBody>
      </p:sp>
      <p:sp>
        <p:nvSpPr>
          <p:cNvPr id="8" name="TextBox 7">
            <a:extLst>
              <a:ext uri="{FF2B5EF4-FFF2-40B4-BE49-F238E27FC236}">
                <a16:creationId xmlns:a16="http://schemas.microsoft.com/office/drawing/2014/main" id="{42076B43-582D-4AB1-B0DE-7D7E4F24D856}"/>
              </a:ext>
            </a:extLst>
          </p:cNvPr>
          <p:cNvSpPr txBox="1"/>
          <p:nvPr/>
        </p:nvSpPr>
        <p:spPr>
          <a:xfrm>
            <a:off x="7332953" y="1597981"/>
            <a:ext cx="3169329" cy="2800767"/>
          </a:xfrm>
          <a:prstGeom prst="rect">
            <a:avLst/>
          </a:prstGeom>
          <a:noFill/>
        </p:spPr>
        <p:txBody>
          <a:bodyPr wrap="square" rtlCol="0">
            <a:spAutoFit/>
          </a:bodyPr>
          <a:lstStyle/>
          <a:p>
            <a:r>
              <a:rPr lang="en-US" sz="4400" i="1" dirty="0">
                <a:solidFill>
                  <a:schemeClr val="accent3">
                    <a:lumMod val="75000"/>
                  </a:schemeClr>
                </a:solidFill>
                <a:highlight>
                  <a:srgbClr val="C0C0C0"/>
                </a:highlight>
              </a:rPr>
              <a:t>It shows trends over time using lines.</a:t>
            </a:r>
            <a:endParaRPr lang="en-IN" sz="4400" i="1" cap="small" dirty="0">
              <a:solidFill>
                <a:schemeClr val="accent3">
                  <a:lumMod val="75000"/>
                </a:schemeClr>
              </a:solidFill>
              <a:highlight>
                <a:srgbClr val="C0C0C0"/>
              </a:highlight>
            </a:endParaRPr>
          </a:p>
        </p:txBody>
      </p:sp>
      <p:pic>
        <p:nvPicPr>
          <p:cNvPr id="3074" name="Picture 2" descr="Line Chart Examples | Top 7 Types of Line Charts in Excel with ...">
            <a:extLst>
              <a:ext uri="{FF2B5EF4-FFF2-40B4-BE49-F238E27FC236}">
                <a16:creationId xmlns:a16="http://schemas.microsoft.com/office/drawing/2014/main" id="{D75AC731-DE22-454E-A871-36E9BBEE96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0181" y="1191596"/>
            <a:ext cx="5764705" cy="3315823"/>
          </a:xfrm>
          <a:prstGeom prst="rect">
            <a:avLst/>
          </a:prstGeom>
          <a:noFill/>
          <a:extLst>
            <a:ext uri="{909E8E84-426E-40DD-AFC4-6F175D3DCCD1}">
              <a14:hiddenFill xmlns:a14="http://schemas.microsoft.com/office/drawing/2010/main">
                <a:solidFill>
                  <a:srgbClr val="FFFFFF"/>
                </a:solidFill>
              </a14:hiddenFill>
            </a:ext>
          </a:extLst>
        </p:spPr>
      </p:pic>
      <p:sp>
        <p:nvSpPr>
          <p:cNvPr id="2" name="Footer Placeholder 1">
            <a:extLst>
              <a:ext uri="{FF2B5EF4-FFF2-40B4-BE49-F238E27FC236}">
                <a16:creationId xmlns:a16="http://schemas.microsoft.com/office/drawing/2014/main" id="{2F57F18D-793F-4C2C-8005-127646222C20}"/>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71D2424E-9C4E-4BE1-B527-C9CB2501EF90}"/>
              </a:ext>
            </a:extLst>
          </p:cNvPr>
          <p:cNvSpPr>
            <a:spLocks noGrp="1"/>
          </p:cNvSpPr>
          <p:nvPr>
            <p:ph type="sldNum" sz="quarter" idx="12"/>
          </p:nvPr>
        </p:nvSpPr>
        <p:spPr/>
        <p:txBody>
          <a:bodyPr/>
          <a:lstStyle/>
          <a:p>
            <a:fld id="{DEB34FBC-A3FE-47E7-A401-88C939E70777}" type="slidenum">
              <a:rPr lang="en-IN" smtClean="0"/>
              <a:t>14</a:t>
            </a:fld>
            <a:endParaRPr lang="en-IN"/>
          </a:p>
        </p:txBody>
      </p:sp>
    </p:spTree>
    <p:extLst>
      <p:ext uri="{BB962C8B-B14F-4D97-AF65-F5344CB8AC3E}">
        <p14:creationId xmlns:p14="http://schemas.microsoft.com/office/powerpoint/2010/main" val="212562317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p14:dur="10">
        <p15:prstTrans prst="airplane"/>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6282DE6-8C62-46DA-BE92-FF3CDBFACA21}"/>
              </a:ext>
            </a:extLst>
          </p:cNvPr>
          <p:cNvSpPr txBox="1"/>
          <p:nvPr/>
        </p:nvSpPr>
        <p:spPr>
          <a:xfrm>
            <a:off x="2636668" y="5503783"/>
            <a:ext cx="3773010" cy="861774"/>
          </a:xfrm>
          <a:prstGeom prst="rect">
            <a:avLst/>
          </a:prstGeom>
          <a:noFill/>
        </p:spPr>
        <p:txBody>
          <a:bodyPr wrap="square" rtlCol="0">
            <a:spAutoFit/>
          </a:bodyPr>
          <a:lstStyle/>
          <a:p>
            <a:r>
              <a:rPr lang="en-US" sz="3200" i="1" dirty="0">
                <a:solidFill>
                  <a:srgbClr val="002060"/>
                </a:solidFill>
                <a:highlight>
                  <a:srgbClr val="C0C0C0"/>
                </a:highlight>
                <a:latin typeface="Arial Black" panose="020B0A04020102020204" pitchFamily="34" charset="0"/>
              </a:rPr>
              <a:t>AREA CHART</a:t>
            </a:r>
            <a:endParaRPr lang="en-IN" sz="3200" i="1" dirty="0">
              <a:solidFill>
                <a:srgbClr val="002060"/>
              </a:solidFill>
              <a:highlight>
                <a:srgbClr val="C0C0C0"/>
              </a:highlight>
              <a:latin typeface="Arial Black" panose="020B0A04020102020204" pitchFamily="34" charset="0"/>
            </a:endParaRPr>
          </a:p>
          <a:p>
            <a:endParaRPr lang="en-IN" dirty="0"/>
          </a:p>
        </p:txBody>
      </p:sp>
      <p:sp>
        <p:nvSpPr>
          <p:cNvPr id="5" name="TextBox 4">
            <a:extLst>
              <a:ext uri="{FF2B5EF4-FFF2-40B4-BE49-F238E27FC236}">
                <a16:creationId xmlns:a16="http://schemas.microsoft.com/office/drawing/2014/main" id="{53C9B868-D48B-439A-AB2B-37D1E6B13E9F}"/>
              </a:ext>
            </a:extLst>
          </p:cNvPr>
          <p:cNvSpPr txBox="1"/>
          <p:nvPr/>
        </p:nvSpPr>
        <p:spPr>
          <a:xfrm>
            <a:off x="7439486" y="1953087"/>
            <a:ext cx="3231473" cy="2554545"/>
          </a:xfrm>
          <a:prstGeom prst="rect">
            <a:avLst/>
          </a:prstGeom>
          <a:noFill/>
        </p:spPr>
        <p:txBody>
          <a:bodyPr wrap="square" rtlCol="0">
            <a:spAutoFit/>
          </a:bodyPr>
          <a:lstStyle/>
          <a:p>
            <a:r>
              <a:rPr lang="en-US" sz="4000" i="1" dirty="0">
                <a:solidFill>
                  <a:srgbClr val="002060"/>
                </a:solidFill>
                <a:highlight>
                  <a:srgbClr val="C0C0C0"/>
                </a:highlight>
              </a:rPr>
              <a:t>It is similar to a line chart with areas under the lines filled in.</a:t>
            </a:r>
            <a:endParaRPr lang="en-IN" dirty="0"/>
          </a:p>
        </p:txBody>
      </p:sp>
      <p:pic>
        <p:nvPicPr>
          <p:cNvPr id="2050" name="Picture 2" descr="Area Chart (Examples) | How to Make Area Chart in Excel?">
            <a:extLst>
              <a:ext uri="{FF2B5EF4-FFF2-40B4-BE49-F238E27FC236}">
                <a16:creationId xmlns:a16="http://schemas.microsoft.com/office/drawing/2014/main" id="{B284430D-6D2F-4E4A-9819-EEE6CF408D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9099" y="1505842"/>
            <a:ext cx="5323643" cy="3225956"/>
          </a:xfrm>
          <a:prstGeom prst="rect">
            <a:avLst/>
          </a:prstGeom>
          <a:noFill/>
          <a:extLst>
            <a:ext uri="{909E8E84-426E-40DD-AFC4-6F175D3DCCD1}">
              <a14:hiddenFill xmlns:a14="http://schemas.microsoft.com/office/drawing/2010/main">
                <a:solidFill>
                  <a:srgbClr val="FFFFFF"/>
                </a:solidFill>
              </a14:hiddenFill>
            </a:ext>
          </a:extLst>
        </p:spPr>
      </p:pic>
      <p:sp>
        <p:nvSpPr>
          <p:cNvPr id="4" name="Footer Placeholder 3">
            <a:extLst>
              <a:ext uri="{FF2B5EF4-FFF2-40B4-BE49-F238E27FC236}">
                <a16:creationId xmlns:a16="http://schemas.microsoft.com/office/drawing/2014/main" id="{0558336B-12EF-4732-A2BF-340373723E3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B40B50B-676D-4019-857C-A13BA3AF987C}"/>
              </a:ext>
            </a:extLst>
          </p:cNvPr>
          <p:cNvSpPr>
            <a:spLocks noGrp="1"/>
          </p:cNvSpPr>
          <p:nvPr>
            <p:ph type="sldNum" sz="quarter" idx="12"/>
          </p:nvPr>
        </p:nvSpPr>
        <p:spPr/>
        <p:txBody>
          <a:bodyPr/>
          <a:lstStyle/>
          <a:p>
            <a:fld id="{DEB34FBC-A3FE-47E7-A401-88C939E70777}" type="slidenum">
              <a:rPr lang="en-IN" smtClean="0"/>
              <a:t>15</a:t>
            </a:fld>
            <a:endParaRPr lang="en-IN"/>
          </a:p>
        </p:txBody>
      </p:sp>
    </p:spTree>
    <p:extLst>
      <p:ext uri="{BB962C8B-B14F-4D97-AF65-F5344CB8AC3E}">
        <p14:creationId xmlns:p14="http://schemas.microsoft.com/office/powerpoint/2010/main" val="29906227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p14:dur="10">
        <p15:prstTrans prst="fracture"/>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93F517B-525D-4901-8A47-34202A4E0B19}"/>
              </a:ext>
            </a:extLst>
          </p:cNvPr>
          <p:cNvSpPr txBox="1"/>
          <p:nvPr/>
        </p:nvSpPr>
        <p:spPr>
          <a:xfrm>
            <a:off x="1677880" y="5539666"/>
            <a:ext cx="2801986" cy="584775"/>
          </a:xfrm>
          <a:prstGeom prst="rect">
            <a:avLst/>
          </a:prstGeom>
          <a:noFill/>
        </p:spPr>
        <p:txBody>
          <a:bodyPr wrap="none" rtlCol="0">
            <a:spAutoFit/>
          </a:bodyPr>
          <a:lstStyle/>
          <a:p>
            <a:r>
              <a:rPr lang="en-US" sz="3200" i="1" dirty="0">
                <a:solidFill>
                  <a:srgbClr val="660033"/>
                </a:solidFill>
                <a:highlight>
                  <a:srgbClr val="C0C0C0"/>
                </a:highlight>
                <a:latin typeface="Arial Black" panose="020B0A04020102020204" pitchFamily="34" charset="0"/>
              </a:rPr>
              <a:t>PIE  CHART</a:t>
            </a:r>
            <a:endParaRPr lang="en-IN" sz="3200" i="1" dirty="0">
              <a:solidFill>
                <a:srgbClr val="660033"/>
              </a:solidFill>
              <a:highlight>
                <a:srgbClr val="C0C0C0"/>
              </a:highlight>
              <a:latin typeface="Arial Black" panose="020B0A04020102020204" pitchFamily="34" charset="0"/>
            </a:endParaRPr>
          </a:p>
        </p:txBody>
      </p:sp>
      <p:sp>
        <p:nvSpPr>
          <p:cNvPr id="8" name="TextBox 7">
            <a:extLst>
              <a:ext uri="{FF2B5EF4-FFF2-40B4-BE49-F238E27FC236}">
                <a16:creationId xmlns:a16="http://schemas.microsoft.com/office/drawing/2014/main" id="{42076B43-582D-4AB1-B0DE-7D7E4F24D856}"/>
              </a:ext>
            </a:extLst>
          </p:cNvPr>
          <p:cNvSpPr txBox="1"/>
          <p:nvPr/>
        </p:nvSpPr>
        <p:spPr>
          <a:xfrm>
            <a:off x="7332953" y="1597981"/>
            <a:ext cx="3169329" cy="2800767"/>
          </a:xfrm>
          <a:prstGeom prst="rect">
            <a:avLst/>
          </a:prstGeom>
          <a:noFill/>
        </p:spPr>
        <p:txBody>
          <a:bodyPr wrap="square" rtlCol="0">
            <a:spAutoFit/>
          </a:bodyPr>
          <a:lstStyle/>
          <a:p>
            <a:r>
              <a:rPr lang="en-US" sz="4400" i="1" dirty="0">
                <a:solidFill>
                  <a:schemeClr val="accent3">
                    <a:lumMod val="75000"/>
                  </a:schemeClr>
                </a:solidFill>
                <a:highlight>
                  <a:srgbClr val="C0C0C0"/>
                </a:highlight>
              </a:rPr>
              <a:t>It compares proportions or parts of a whole.</a:t>
            </a:r>
            <a:endParaRPr lang="en-IN" sz="4400" i="1" cap="small" dirty="0">
              <a:solidFill>
                <a:schemeClr val="accent3">
                  <a:lumMod val="75000"/>
                </a:schemeClr>
              </a:solidFill>
              <a:highlight>
                <a:srgbClr val="C0C0C0"/>
              </a:highlight>
            </a:endParaRPr>
          </a:p>
        </p:txBody>
      </p:sp>
      <p:pic>
        <p:nvPicPr>
          <p:cNvPr id="1026" name="Picture 2" descr="How to Make Pie Charts in Excel | Step by Step Guide + Examples">
            <a:extLst>
              <a:ext uri="{FF2B5EF4-FFF2-40B4-BE49-F238E27FC236}">
                <a16:creationId xmlns:a16="http://schemas.microsoft.com/office/drawing/2014/main" id="{1AEA2F43-046E-4998-92A0-D5EB8DAEE5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1732" y="1184661"/>
            <a:ext cx="5800725" cy="3476625"/>
          </a:xfrm>
          <a:prstGeom prst="rect">
            <a:avLst/>
          </a:prstGeom>
          <a:noFill/>
          <a:extLst>
            <a:ext uri="{909E8E84-426E-40DD-AFC4-6F175D3DCCD1}">
              <a14:hiddenFill xmlns:a14="http://schemas.microsoft.com/office/drawing/2010/main">
                <a:solidFill>
                  <a:srgbClr val="FFFFFF"/>
                </a:solidFill>
              </a14:hiddenFill>
            </a:ext>
          </a:extLst>
        </p:spPr>
      </p:pic>
      <p:sp>
        <p:nvSpPr>
          <p:cNvPr id="2" name="Footer Placeholder 1">
            <a:extLst>
              <a:ext uri="{FF2B5EF4-FFF2-40B4-BE49-F238E27FC236}">
                <a16:creationId xmlns:a16="http://schemas.microsoft.com/office/drawing/2014/main" id="{6D1951A5-4A49-479E-AFD9-D7FA74DB0A8A}"/>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29D27056-B767-4E38-8549-AE4D7C82B151}"/>
              </a:ext>
            </a:extLst>
          </p:cNvPr>
          <p:cNvSpPr>
            <a:spLocks noGrp="1"/>
          </p:cNvSpPr>
          <p:nvPr>
            <p:ph type="sldNum" sz="quarter" idx="12"/>
          </p:nvPr>
        </p:nvSpPr>
        <p:spPr/>
        <p:txBody>
          <a:bodyPr/>
          <a:lstStyle/>
          <a:p>
            <a:fld id="{DEB34FBC-A3FE-47E7-A401-88C939E70777}" type="slidenum">
              <a:rPr lang="en-IN" smtClean="0"/>
              <a:t>16</a:t>
            </a:fld>
            <a:endParaRPr lang="en-IN"/>
          </a:p>
        </p:txBody>
      </p:sp>
    </p:spTree>
    <p:extLst>
      <p:ext uri="{BB962C8B-B14F-4D97-AF65-F5344CB8AC3E}">
        <p14:creationId xmlns:p14="http://schemas.microsoft.com/office/powerpoint/2010/main" val="3868087290"/>
      </p:ext>
    </p:extLst>
  </p:cSld>
  <p:clrMapOvr>
    <a:masterClrMapping/>
  </p:clrMapOvr>
  <mc:AlternateContent xmlns:mc="http://schemas.openxmlformats.org/markup-compatibility/2006">
    <mc:Choice xmlns:p14="http://schemas.microsoft.com/office/powerpoint/2010/main" Requires="p14">
      <p:transition p14:dur="10">
        <p14:ripple/>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MS Excel 2007: Create a chart with two Y-axes and one shared X-axis">
            <a:extLst>
              <a:ext uri="{FF2B5EF4-FFF2-40B4-BE49-F238E27FC236}">
                <a16:creationId xmlns:a16="http://schemas.microsoft.com/office/drawing/2014/main" id="{DBF8438C-99A8-4EAC-B30B-AE7EB60A6F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0410" y="2104008"/>
            <a:ext cx="7109302" cy="4015036"/>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C6C640D6-AB28-4A0B-B008-92D9A1B5A9A1}"/>
              </a:ext>
            </a:extLst>
          </p:cNvPr>
          <p:cNvSpPr txBox="1"/>
          <p:nvPr/>
        </p:nvSpPr>
        <p:spPr>
          <a:xfrm>
            <a:off x="1020932" y="355107"/>
            <a:ext cx="9339308" cy="1600438"/>
          </a:xfrm>
          <a:prstGeom prst="rect">
            <a:avLst/>
          </a:prstGeom>
          <a:noFill/>
        </p:spPr>
        <p:txBody>
          <a:bodyPr wrap="square" rtlCol="0">
            <a:spAutoFit/>
          </a:bodyPr>
          <a:lstStyle/>
          <a:p>
            <a:r>
              <a:rPr lang="en-US" sz="4000" b="1" i="1" dirty="0">
                <a:solidFill>
                  <a:schemeClr val="tx2">
                    <a:lumMod val="75000"/>
                  </a:schemeClr>
                </a:solidFill>
                <a:highlight>
                  <a:srgbClr val="008080"/>
                </a:highlight>
              </a:rPr>
              <a:t>In MS-Excel you can-------</a:t>
            </a:r>
          </a:p>
          <a:p>
            <a:r>
              <a:rPr lang="en-US" sz="4000" b="1" i="1" dirty="0">
                <a:solidFill>
                  <a:schemeClr val="tx2">
                    <a:lumMod val="75000"/>
                  </a:schemeClr>
                </a:solidFill>
                <a:highlight>
                  <a:srgbClr val="008080"/>
                </a:highlight>
              </a:rPr>
              <a:t>Create, Modify, Delete, Move or Resize a chart</a:t>
            </a:r>
          </a:p>
          <a:p>
            <a:endParaRPr lang="en-IN" dirty="0"/>
          </a:p>
        </p:txBody>
      </p:sp>
      <p:sp>
        <p:nvSpPr>
          <p:cNvPr id="3" name="Footer Placeholder 2">
            <a:extLst>
              <a:ext uri="{FF2B5EF4-FFF2-40B4-BE49-F238E27FC236}">
                <a16:creationId xmlns:a16="http://schemas.microsoft.com/office/drawing/2014/main" id="{595DA08F-4B9D-4B96-A6EE-4E7CB26108BD}"/>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E48ECDC3-3E7D-4BAE-A918-DE093DEB5F06}"/>
              </a:ext>
            </a:extLst>
          </p:cNvPr>
          <p:cNvSpPr>
            <a:spLocks noGrp="1"/>
          </p:cNvSpPr>
          <p:nvPr>
            <p:ph type="sldNum" sz="quarter" idx="12"/>
          </p:nvPr>
        </p:nvSpPr>
        <p:spPr/>
        <p:txBody>
          <a:bodyPr/>
          <a:lstStyle/>
          <a:p>
            <a:fld id="{DEB34FBC-A3FE-47E7-A401-88C939E70777}" type="slidenum">
              <a:rPr lang="en-IN" smtClean="0"/>
              <a:t>17</a:t>
            </a:fld>
            <a:endParaRPr lang="en-IN"/>
          </a:p>
        </p:txBody>
      </p:sp>
    </p:spTree>
    <p:extLst>
      <p:ext uri="{BB962C8B-B14F-4D97-AF65-F5344CB8AC3E}">
        <p14:creationId xmlns:p14="http://schemas.microsoft.com/office/powerpoint/2010/main" val="1067697187"/>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7666E-326C-43DF-98B6-51B46F7984E3}"/>
              </a:ext>
            </a:extLst>
          </p:cNvPr>
          <p:cNvSpPr>
            <a:spLocks noGrp="1"/>
          </p:cNvSpPr>
          <p:nvPr>
            <p:ph type="title"/>
          </p:nvPr>
        </p:nvSpPr>
        <p:spPr/>
        <p:txBody>
          <a:bodyPr/>
          <a:lstStyle/>
          <a:p>
            <a:endParaRPr lang="en-IN" dirty="0"/>
          </a:p>
        </p:txBody>
      </p:sp>
      <p:sp>
        <p:nvSpPr>
          <p:cNvPr id="3" name="Rectangle 2">
            <a:extLst>
              <a:ext uri="{FF2B5EF4-FFF2-40B4-BE49-F238E27FC236}">
                <a16:creationId xmlns:a16="http://schemas.microsoft.com/office/drawing/2014/main" id="{E51132C4-0344-4D78-B708-9DC0A73AB605}"/>
              </a:ext>
            </a:extLst>
          </p:cNvPr>
          <p:cNvSpPr/>
          <p:nvPr/>
        </p:nvSpPr>
        <p:spPr>
          <a:xfrm>
            <a:off x="2566577" y="2689094"/>
            <a:ext cx="6472927" cy="1446550"/>
          </a:xfrm>
          <a:prstGeom prst="rect">
            <a:avLst/>
          </a:prstGeom>
          <a:noFill/>
        </p:spPr>
        <p:txBody>
          <a:bodyPr wrap="none" lIns="91440" tIns="45720" rIns="91440" bIns="45720">
            <a:spAutoFit/>
          </a:bodyPr>
          <a:lstStyle/>
          <a:p>
            <a:pPr algn="ctr"/>
            <a:r>
              <a:rPr lang="en-US" sz="8800" b="1" cap="none" spc="0" dirty="0">
                <a:ln w="22225">
                  <a:solidFill>
                    <a:schemeClr val="accent2"/>
                  </a:solidFill>
                  <a:prstDash val="solid"/>
                </a:ln>
                <a:solidFill>
                  <a:schemeClr val="accent2">
                    <a:lumMod val="40000"/>
                    <a:lumOff val="60000"/>
                  </a:schemeClr>
                </a:solidFill>
                <a:effectLst/>
              </a:rPr>
              <a:t>THANK  YOU</a:t>
            </a:r>
          </a:p>
        </p:txBody>
      </p:sp>
      <p:sp>
        <p:nvSpPr>
          <p:cNvPr id="4" name="Footer Placeholder 3">
            <a:extLst>
              <a:ext uri="{FF2B5EF4-FFF2-40B4-BE49-F238E27FC236}">
                <a16:creationId xmlns:a16="http://schemas.microsoft.com/office/drawing/2014/main" id="{405E7467-4803-433C-B6F9-94A00AD4E766}"/>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1BCAB5A8-163C-4F97-9C4C-5A00ECA644AF}"/>
              </a:ext>
            </a:extLst>
          </p:cNvPr>
          <p:cNvSpPr>
            <a:spLocks noGrp="1"/>
          </p:cNvSpPr>
          <p:nvPr>
            <p:ph type="sldNum" sz="quarter" idx="12"/>
          </p:nvPr>
        </p:nvSpPr>
        <p:spPr/>
        <p:txBody>
          <a:bodyPr/>
          <a:lstStyle/>
          <a:p>
            <a:fld id="{DEB34FBC-A3FE-47E7-A401-88C939E70777}" type="slidenum">
              <a:rPr lang="en-IN" smtClean="0"/>
              <a:t>18</a:t>
            </a:fld>
            <a:endParaRPr lang="en-IN"/>
          </a:p>
        </p:txBody>
      </p:sp>
    </p:spTree>
    <p:extLst>
      <p:ext uri="{BB962C8B-B14F-4D97-AF65-F5344CB8AC3E}">
        <p14:creationId xmlns:p14="http://schemas.microsoft.com/office/powerpoint/2010/main" val="3584081575"/>
      </p:ext>
    </p:extLst>
  </p:cSld>
  <p:clrMapOvr>
    <a:masterClrMapping/>
  </p:clrMapOvr>
  <mc:AlternateContent xmlns:mc="http://schemas.openxmlformats.org/markup-compatibility/2006">
    <mc:Choice xmlns:p14="http://schemas.microsoft.com/office/powerpoint/2010/main" Requires="p14">
      <p:transition p14:dur="10">
        <p:blinds dir="vert"/>
        <p:sndAc>
          <p:stSnd>
            <p:snd r:embed="rId2" name="drumroll.wav"/>
          </p:stSnd>
        </p:sndAc>
      </p:transition>
    </mc:Choice>
    <mc:Fallback>
      <p:transition>
        <p:blinds dir="vert"/>
        <p:sndAc>
          <p:stSnd>
            <p:snd r:embed="rId2" name="drumroll.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1.45833E-6 -3.7037E-6 L -1.45833E-6 -0.07222 " pathEditMode="relative" rAng="0" ptsTypes="AA">
                                      <p:cBhvr>
                                        <p:cTn id="6" dur="250" accel="50000" decel="50000" autoRev="1" fill="hold">
                                          <p:stCondLst>
                                            <p:cond delay="0"/>
                                          </p:stCondLst>
                                        </p:cTn>
                                        <p:tgtEl>
                                          <p:spTgt spid="3"/>
                                        </p:tgtEl>
                                        <p:attrNameLst>
                                          <p:attrName>ppt_x</p:attrName>
                                          <p:attrName>ppt_y</p:attrName>
                                        </p:attrNameLst>
                                      </p:cBhvr>
                                      <p:rCtr x="0" y="-3611"/>
                                    </p:animMotion>
                                    <p:animRot by="1500000">
                                      <p:cBhvr>
                                        <p:cTn id="7" dur="125" fill="hold">
                                          <p:stCondLst>
                                            <p:cond delay="0"/>
                                          </p:stCondLst>
                                        </p:cTn>
                                        <p:tgtEl>
                                          <p:spTgt spid="3"/>
                                        </p:tgtEl>
                                        <p:attrNameLst>
                                          <p:attrName>r</p:attrName>
                                        </p:attrNameLst>
                                      </p:cBhvr>
                                    </p:animRot>
                                    <p:animRot by="-1500000">
                                      <p:cBhvr>
                                        <p:cTn id="8" dur="125" fill="hold">
                                          <p:stCondLst>
                                            <p:cond delay="125"/>
                                          </p:stCondLst>
                                        </p:cTn>
                                        <p:tgtEl>
                                          <p:spTgt spid="3"/>
                                        </p:tgtEl>
                                        <p:attrNameLst>
                                          <p:attrName>r</p:attrName>
                                        </p:attrNameLst>
                                      </p:cBhvr>
                                    </p:animRot>
                                    <p:animRot by="-1500000">
                                      <p:cBhvr>
                                        <p:cTn id="9" dur="125" fill="hold">
                                          <p:stCondLst>
                                            <p:cond delay="250"/>
                                          </p:stCondLst>
                                        </p:cTn>
                                        <p:tgtEl>
                                          <p:spTgt spid="3"/>
                                        </p:tgtEl>
                                        <p:attrNameLst>
                                          <p:attrName>r</p:attrName>
                                        </p:attrNameLst>
                                      </p:cBhvr>
                                    </p:animRot>
                                    <p:animRot by="1500000">
                                      <p:cBhvr>
                                        <p:cTn id="10" dur="125" fill="hold">
                                          <p:stCondLst>
                                            <p:cond delay="375"/>
                                          </p:stCondLst>
                                        </p:cTn>
                                        <p:tgtEl>
                                          <p:spTgt spid="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F363D-0074-486F-BEA3-BF3BD75F002B}"/>
              </a:ext>
            </a:extLst>
          </p:cNvPr>
          <p:cNvSpPr>
            <a:spLocks noGrp="1"/>
          </p:cNvSpPr>
          <p:nvPr>
            <p:ph type="title"/>
          </p:nvPr>
        </p:nvSpPr>
        <p:spPr/>
        <p:txBody>
          <a:bodyPr/>
          <a:lstStyle/>
          <a:p>
            <a:endParaRPr lang="en-IN" dirty="0"/>
          </a:p>
        </p:txBody>
      </p:sp>
      <p:sp>
        <p:nvSpPr>
          <p:cNvPr id="3" name="Text Placeholder 2">
            <a:extLst>
              <a:ext uri="{FF2B5EF4-FFF2-40B4-BE49-F238E27FC236}">
                <a16:creationId xmlns:a16="http://schemas.microsoft.com/office/drawing/2014/main" id="{0D80E479-FA92-409D-8716-20A3CD2C92A6}"/>
              </a:ext>
            </a:extLst>
          </p:cNvPr>
          <p:cNvSpPr>
            <a:spLocks noGrp="1"/>
          </p:cNvSpPr>
          <p:nvPr>
            <p:ph type="body" idx="1"/>
          </p:nvPr>
        </p:nvSpPr>
        <p:spPr>
          <a:xfrm>
            <a:off x="1370019" y="2743199"/>
            <a:ext cx="4649783" cy="936629"/>
          </a:xfrm>
        </p:spPr>
        <p:txBody>
          <a:bodyPr>
            <a:normAutofit fontScale="25000" lnSpcReduction="20000"/>
          </a:bodyPr>
          <a:lstStyle/>
          <a:p>
            <a:endParaRPr lang="en-IN" sz="4800" b="1" i="1" dirty="0">
              <a:solidFill>
                <a:schemeClr val="accent6">
                  <a:lumMod val="50000"/>
                </a:schemeClr>
              </a:solidFill>
              <a:highlight>
                <a:srgbClr val="FFFF00"/>
              </a:highlight>
            </a:endParaRPr>
          </a:p>
          <a:p>
            <a:endParaRPr lang="en-IN" sz="4800" b="1" i="1" dirty="0">
              <a:solidFill>
                <a:schemeClr val="accent6">
                  <a:lumMod val="50000"/>
                </a:schemeClr>
              </a:solidFill>
              <a:highlight>
                <a:srgbClr val="FFFF00"/>
              </a:highlight>
            </a:endParaRPr>
          </a:p>
          <a:p>
            <a:endParaRPr lang="en-IN" sz="4800" b="1" i="1" dirty="0">
              <a:solidFill>
                <a:schemeClr val="accent6">
                  <a:lumMod val="50000"/>
                </a:schemeClr>
              </a:solidFill>
              <a:highlight>
                <a:srgbClr val="FFFF00"/>
              </a:highlight>
            </a:endParaRPr>
          </a:p>
          <a:p>
            <a:endParaRPr lang="en-IN" sz="4800" b="1" i="1" dirty="0">
              <a:solidFill>
                <a:schemeClr val="accent6">
                  <a:lumMod val="50000"/>
                </a:schemeClr>
              </a:solidFill>
              <a:highlight>
                <a:srgbClr val="FFFF00"/>
              </a:highlight>
            </a:endParaRPr>
          </a:p>
          <a:p>
            <a:endParaRPr lang="en-IN" sz="17600" b="1" i="1" dirty="0">
              <a:solidFill>
                <a:schemeClr val="accent6">
                  <a:lumMod val="50000"/>
                </a:schemeClr>
              </a:solidFill>
              <a:highlight>
                <a:srgbClr val="FFFF00"/>
              </a:highlight>
            </a:endParaRPr>
          </a:p>
          <a:p>
            <a:endParaRPr lang="en-IN" sz="17600" b="1" i="1" dirty="0">
              <a:solidFill>
                <a:schemeClr val="accent6">
                  <a:lumMod val="50000"/>
                </a:schemeClr>
              </a:solidFill>
              <a:highlight>
                <a:srgbClr val="FFFF00"/>
              </a:highlight>
            </a:endParaRPr>
          </a:p>
          <a:p>
            <a:endParaRPr lang="en-IN" sz="17600" b="1" i="1" dirty="0">
              <a:solidFill>
                <a:schemeClr val="accent6">
                  <a:lumMod val="50000"/>
                </a:schemeClr>
              </a:solidFill>
              <a:highlight>
                <a:srgbClr val="FFFF00"/>
              </a:highlight>
            </a:endParaRPr>
          </a:p>
          <a:p>
            <a:endParaRPr lang="en-IN" sz="17600" b="1" i="1" dirty="0">
              <a:solidFill>
                <a:schemeClr val="accent6">
                  <a:lumMod val="50000"/>
                </a:schemeClr>
              </a:solidFill>
              <a:highlight>
                <a:srgbClr val="FFFF00"/>
              </a:highlight>
            </a:endParaRPr>
          </a:p>
          <a:p>
            <a:r>
              <a:rPr lang="en-IN" sz="17600" b="1" i="1" dirty="0">
                <a:solidFill>
                  <a:schemeClr val="accent6">
                    <a:lumMod val="50000"/>
                  </a:schemeClr>
                </a:solidFill>
                <a:highlight>
                  <a:srgbClr val="FFFF00"/>
                </a:highlight>
                <a:latin typeface="Algerian" panose="04020705040A02060702" pitchFamily="82" charset="0"/>
              </a:rPr>
              <a:t>FUNCTIONS</a:t>
            </a:r>
            <a:r>
              <a:rPr lang="en-IN" dirty="0"/>
              <a:t>				</a:t>
            </a:r>
          </a:p>
        </p:txBody>
      </p:sp>
      <p:sp>
        <p:nvSpPr>
          <p:cNvPr id="4" name="Content Placeholder 3">
            <a:extLst>
              <a:ext uri="{FF2B5EF4-FFF2-40B4-BE49-F238E27FC236}">
                <a16:creationId xmlns:a16="http://schemas.microsoft.com/office/drawing/2014/main" id="{C3445E02-4954-446C-A068-2CBA9D4E135C}"/>
              </a:ext>
            </a:extLst>
          </p:cNvPr>
          <p:cNvSpPr>
            <a:spLocks noGrp="1"/>
          </p:cNvSpPr>
          <p:nvPr>
            <p:ph sz="half" idx="2"/>
          </p:nvPr>
        </p:nvSpPr>
        <p:spPr>
          <a:xfrm>
            <a:off x="1141411" y="3784603"/>
            <a:ext cx="4878390" cy="2006595"/>
          </a:xfrm>
        </p:spPr>
        <p:txBody>
          <a:bodyPr>
            <a:normAutofit fontScale="92500" lnSpcReduction="20000"/>
          </a:bodyPr>
          <a:lstStyle/>
          <a:p>
            <a:r>
              <a:rPr lang="en-IN" sz="3200" b="1" dirty="0">
                <a:solidFill>
                  <a:schemeClr val="accent3"/>
                </a:solidFill>
                <a:highlight>
                  <a:srgbClr val="C0C0C0"/>
                </a:highlight>
                <a:latin typeface="Arial Rounded MT Bold" panose="020F0704030504030204" pitchFamily="34" charset="0"/>
              </a:rPr>
              <a:t>A predefined formula in Excel is known as function.</a:t>
            </a:r>
          </a:p>
        </p:txBody>
      </p:sp>
      <p:sp>
        <p:nvSpPr>
          <p:cNvPr id="5" name="Text Placeholder 4">
            <a:extLst>
              <a:ext uri="{FF2B5EF4-FFF2-40B4-BE49-F238E27FC236}">
                <a16:creationId xmlns:a16="http://schemas.microsoft.com/office/drawing/2014/main" id="{8D3CE154-C8C0-4967-94E9-6A2D5F5053E4}"/>
              </a:ext>
            </a:extLst>
          </p:cNvPr>
          <p:cNvSpPr>
            <a:spLocks noGrp="1"/>
          </p:cNvSpPr>
          <p:nvPr>
            <p:ph type="body" sz="quarter" idx="3"/>
          </p:nvPr>
        </p:nvSpPr>
        <p:spPr>
          <a:xfrm>
            <a:off x="6400808" y="3228975"/>
            <a:ext cx="4646602" cy="450854"/>
          </a:xfrm>
        </p:spPr>
        <p:txBody>
          <a:bodyPr>
            <a:noAutofit/>
          </a:bodyPr>
          <a:lstStyle/>
          <a:p>
            <a:r>
              <a:rPr lang="en-IN" sz="4400" b="1" i="1" dirty="0">
                <a:solidFill>
                  <a:schemeClr val="accent6">
                    <a:lumMod val="50000"/>
                  </a:schemeClr>
                </a:solidFill>
                <a:highlight>
                  <a:srgbClr val="FFFF00"/>
                </a:highlight>
                <a:latin typeface="Algerian" panose="04020705040A02060702" pitchFamily="82" charset="0"/>
              </a:rPr>
              <a:t>ARGUMENTS</a:t>
            </a:r>
          </a:p>
        </p:txBody>
      </p:sp>
      <p:sp>
        <p:nvSpPr>
          <p:cNvPr id="6" name="Content Placeholder 5">
            <a:extLst>
              <a:ext uri="{FF2B5EF4-FFF2-40B4-BE49-F238E27FC236}">
                <a16:creationId xmlns:a16="http://schemas.microsoft.com/office/drawing/2014/main" id="{FBB6A4E1-434A-453E-B514-302A581F96DC}"/>
              </a:ext>
            </a:extLst>
          </p:cNvPr>
          <p:cNvSpPr>
            <a:spLocks noGrp="1"/>
          </p:cNvSpPr>
          <p:nvPr>
            <p:ph sz="quarter" idx="4"/>
          </p:nvPr>
        </p:nvSpPr>
        <p:spPr>
          <a:xfrm>
            <a:off x="6315074" y="3784603"/>
            <a:ext cx="4732335" cy="2006595"/>
          </a:xfrm>
        </p:spPr>
        <p:txBody>
          <a:bodyPr>
            <a:normAutofit fontScale="92500" lnSpcReduction="20000"/>
          </a:bodyPr>
          <a:lstStyle/>
          <a:p>
            <a:r>
              <a:rPr lang="en-IN" sz="3200" b="1" dirty="0">
                <a:solidFill>
                  <a:schemeClr val="accent3"/>
                </a:solidFill>
                <a:highlight>
                  <a:srgbClr val="C0C0C0"/>
                </a:highlight>
                <a:latin typeface="Arial Rounded MT Bold" panose="020F0704030504030204" pitchFamily="34" charset="0"/>
              </a:rPr>
              <a:t>Values on which operations are performed are called arguments.</a:t>
            </a:r>
          </a:p>
        </p:txBody>
      </p:sp>
      <p:pic>
        <p:nvPicPr>
          <p:cNvPr id="8" name="Picture 7">
            <a:extLst>
              <a:ext uri="{FF2B5EF4-FFF2-40B4-BE49-F238E27FC236}">
                <a16:creationId xmlns:a16="http://schemas.microsoft.com/office/drawing/2014/main" id="{E30C1C99-941A-4813-9136-3E703DD05F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62225" y="268289"/>
            <a:ext cx="7219950" cy="2474910"/>
          </a:xfrm>
          <a:prstGeom prst="rect">
            <a:avLst/>
          </a:prstGeom>
        </p:spPr>
      </p:pic>
      <p:sp>
        <p:nvSpPr>
          <p:cNvPr id="7" name="Footer Placeholder 6">
            <a:extLst>
              <a:ext uri="{FF2B5EF4-FFF2-40B4-BE49-F238E27FC236}">
                <a16:creationId xmlns:a16="http://schemas.microsoft.com/office/drawing/2014/main" id="{9FDBFA29-F8FC-4F6B-95C7-E257BC1FA819}"/>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C2C404A8-55E6-490A-8D77-AD09D5F04F5A}"/>
              </a:ext>
            </a:extLst>
          </p:cNvPr>
          <p:cNvSpPr>
            <a:spLocks noGrp="1"/>
          </p:cNvSpPr>
          <p:nvPr>
            <p:ph type="sldNum" sz="quarter" idx="12"/>
          </p:nvPr>
        </p:nvSpPr>
        <p:spPr/>
        <p:txBody>
          <a:bodyPr/>
          <a:lstStyle/>
          <a:p>
            <a:fld id="{DEB34FBC-A3FE-47E7-A401-88C939E70777}" type="slidenum">
              <a:rPr lang="en-IN" smtClean="0"/>
              <a:t>2</a:t>
            </a:fld>
            <a:endParaRPr lang="en-IN"/>
          </a:p>
        </p:txBody>
      </p:sp>
    </p:spTree>
    <p:extLst>
      <p:ext uri="{BB962C8B-B14F-4D97-AF65-F5344CB8AC3E}">
        <p14:creationId xmlns:p14="http://schemas.microsoft.com/office/powerpoint/2010/main" val="3038171319"/>
      </p:ext>
    </p:extLst>
  </p:cSld>
  <p:clrMapOvr>
    <a:masterClrMapping/>
  </p:clrMapOvr>
  <mc:AlternateContent xmlns:mc="http://schemas.openxmlformats.org/markup-compatibility/2006">
    <mc:Choice xmlns:p14="http://schemas.microsoft.com/office/powerpoint/2010/main" Requires="p14">
      <p:transition p14:dur="10">
        <p14:window dir="vert"/>
        <p:sndAc>
          <p:endSnd/>
        </p:sndAc>
      </p:transition>
    </mc:Choice>
    <mc:Fallback>
      <p:transition>
        <p:fade/>
        <p:sndAc>
          <p:end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anim calcmode="lin" valueType="num">
                                      <p:cBhvr additive="base">
                                        <p:cTn id="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circle(in)">
                                      <p:cBhvr>
                                        <p:cTn id="19" dur="2000"/>
                                        <p:tgtEl>
                                          <p:spTgt spid="4">
                                            <p:txEl>
                                              <p:pRg st="0" end="0"/>
                                            </p:txEl>
                                          </p:spTgt>
                                        </p:tgtEl>
                                      </p:cBhvr>
                                    </p:animEffect>
                                  </p:childTnLst>
                                </p:cTn>
                              </p:par>
                            </p:childTnLst>
                          </p:cTn>
                        </p:par>
                        <p:par>
                          <p:cTn id="20" fill="hold">
                            <p:stCondLst>
                              <p:cond delay="2000"/>
                            </p:stCondLst>
                            <p:childTnLst>
                              <p:par>
                                <p:cTn id="21" presetID="6" presetClass="entr" presetSubtype="16" fill="hold" grpId="0" nodeType="after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animEffect transition="in" filter="circle(in)">
                                      <p:cBhvr>
                                        <p:cTn id="23" dur="59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build="p"/>
      <p:bldP spid="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22A469-2BFB-4C32-836C-352335722DA0}"/>
              </a:ext>
            </a:extLst>
          </p:cNvPr>
          <p:cNvSpPr>
            <a:spLocks noGrp="1"/>
          </p:cNvSpPr>
          <p:nvPr>
            <p:ph type="title"/>
          </p:nvPr>
        </p:nvSpPr>
        <p:spPr/>
        <p:txBody>
          <a:bodyPr>
            <a:normAutofit/>
          </a:bodyPr>
          <a:lstStyle/>
          <a:p>
            <a:r>
              <a:rPr lang="en-IN" sz="4400" b="1" u="sng" dirty="0">
                <a:solidFill>
                  <a:schemeClr val="bg2"/>
                </a:solidFill>
                <a:highlight>
                  <a:srgbClr val="FF00FF"/>
                </a:highlight>
                <a:latin typeface="Algerian" panose="04020705040A02060702" pitchFamily="82" charset="0"/>
              </a:rPr>
              <a:t>INSERTING FUNCTIONS</a:t>
            </a:r>
          </a:p>
        </p:txBody>
      </p:sp>
      <p:sp>
        <p:nvSpPr>
          <p:cNvPr id="3" name="Text Placeholder 2">
            <a:extLst>
              <a:ext uri="{FF2B5EF4-FFF2-40B4-BE49-F238E27FC236}">
                <a16:creationId xmlns:a16="http://schemas.microsoft.com/office/drawing/2014/main" id="{7DFE144B-2EA0-4259-9555-04C74AC568C6}"/>
              </a:ext>
            </a:extLst>
          </p:cNvPr>
          <p:cNvSpPr>
            <a:spLocks noGrp="1"/>
          </p:cNvSpPr>
          <p:nvPr>
            <p:ph type="body" idx="1"/>
          </p:nvPr>
        </p:nvSpPr>
        <p:spPr>
          <a:xfrm>
            <a:off x="1370019" y="1866900"/>
            <a:ext cx="9677391" cy="1939930"/>
          </a:xfrm>
        </p:spPr>
        <p:txBody>
          <a:bodyPr anchor="ctr" anchorCtr="0">
            <a:normAutofit/>
          </a:bodyPr>
          <a:lstStyle/>
          <a:p>
            <a:pPr marL="342900" indent="-342900">
              <a:buFont typeface="Arial" panose="020B0604020202020204" pitchFamily="34" charset="0"/>
              <a:buChar char="•"/>
            </a:pPr>
            <a:r>
              <a:rPr lang="en-IN" sz="2800" b="1" i="1" dirty="0">
                <a:solidFill>
                  <a:srgbClr val="C00000"/>
                </a:solidFill>
                <a:effectLst>
                  <a:outerShdw blurRad="50800" dist="50800" dir="5400000" algn="ctr" rotWithShape="0">
                    <a:schemeClr val="accent3">
                      <a:lumMod val="40000"/>
                      <a:lumOff val="60000"/>
                    </a:schemeClr>
                  </a:outerShdw>
                </a:effectLst>
                <a:highlight>
                  <a:srgbClr val="00FF00"/>
                </a:highlight>
              </a:rPr>
              <a:t>Functions can be inserted from the formulas tab.</a:t>
            </a:r>
          </a:p>
          <a:p>
            <a:pPr marL="342900" indent="-342900">
              <a:buFont typeface="Arial" panose="020B0604020202020204" pitchFamily="34" charset="0"/>
              <a:buChar char="•"/>
            </a:pPr>
            <a:r>
              <a:rPr lang="en-IN" sz="2800" b="1" i="1" dirty="0">
                <a:solidFill>
                  <a:srgbClr val="C00000"/>
                </a:solidFill>
                <a:effectLst>
                  <a:outerShdw blurRad="50800" dist="50800" dir="5400000" algn="ctr" rotWithShape="0">
                    <a:schemeClr val="accent3">
                      <a:lumMod val="40000"/>
                      <a:lumOff val="60000"/>
                    </a:schemeClr>
                  </a:outerShdw>
                </a:effectLst>
                <a:highlight>
                  <a:srgbClr val="00FF00"/>
                </a:highlight>
              </a:rPr>
              <a:t>A function always begins with an equals sign (=).</a:t>
            </a:r>
          </a:p>
          <a:p>
            <a:pPr marL="342900" indent="-342900">
              <a:buFont typeface="Arial" panose="020B0604020202020204" pitchFamily="34" charset="0"/>
              <a:buChar char="•"/>
            </a:pPr>
            <a:r>
              <a:rPr lang="en-IN" sz="2800" b="1" i="1" dirty="0">
                <a:solidFill>
                  <a:srgbClr val="C00000"/>
                </a:solidFill>
                <a:effectLst>
                  <a:outerShdw blurRad="50800" dist="50800" dir="5400000" algn="ctr" rotWithShape="0">
                    <a:schemeClr val="accent3">
                      <a:lumMod val="40000"/>
                      <a:lumOff val="60000"/>
                    </a:schemeClr>
                  </a:outerShdw>
                </a:effectLst>
                <a:highlight>
                  <a:srgbClr val="00FF00"/>
                </a:highlight>
              </a:rPr>
              <a:t>Function arguments are given in small brackets ( ) after the function name.</a:t>
            </a:r>
          </a:p>
        </p:txBody>
      </p:sp>
      <p:pic>
        <p:nvPicPr>
          <p:cNvPr id="8" name="Content Placeholder 7">
            <a:extLst>
              <a:ext uri="{FF2B5EF4-FFF2-40B4-BE49-F238E27FC236}">
                <a16:creationId xmlns:a16="http://schemas.microsoft.com/office/drawing/2014/main" id="{3AF6E414-8B9D-4720-A27C-AFB1FCA08E46}"/>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2266554" y="4067171"/>
            <a:ext cx="7315994" cy="2063755"/>
          </a:xfrm>
        </p:spPr>
      </p:pic>
      <p:sp>
        <p:nvSpPr>
          <p:cNvPr id="5" name="Text Placeholder 4">
            <a:extLst>
              <a:ext uri="{FF2B5EF4-FFF2-40B4-BE49-F238E27FC236}">
                <a16:creationId xmlns:a16="http://schemas.microsoft.com/office/drawing/2014/main" id="{023B28D6-DA1C-4B7B-9E06-A93647D674BB}"/>
              </a:ext>
            </a:extLst>
          </p:cNvPr>
          <p:cNvSpPr>
            <a:spLocks noGrp="1"/>
          </p:cNvSpPr>
          <p:nvPr>
            <p:ph type="body" sz="quarter" idx="3"/>
          </p:nvPr>
        </p:nvSpPr>
        <p:spPr/>
        <p:txBody>
          <a:bodyPr>
            <a:normAutofit/>
          </a:bodyPr>
          <a:lstStyle/>
          <a:p>
            <a:endParaRPr lang="en-IN" sz="2800" b="1" i="1" dirty="0">
              <a:solidFill>
                <a:schemeClr val="accent5">
                  <a:lumMod val="75000"/>
                </a:schemeClr>
              </a:solidFill>
              <a:effectLst>
                <a:outerShdw blurRad="50800" dist="50800" dir="5400000" algn="ctr" rotWithShape="0">
                  <a:schemeClr val="accent3">
                    <a:lumMod val="40000"/>
                    <a:lumOff val="60000"/>
                  </a:schemeClr>
                </a:outerShdw>
              </a:effectLst>
              <a:highlight>
                <a:srgbClr val="00FF00"/>
              </a:highlight>
            </a:endParaRPr>
          </a:p>
        </p:txBody>
      </p:sp>
      <p:sp>
        <p:nvSpPr>
          <p:cNvPr id="6" name="Content Placeholder 5">
            <a:extLst>
              <a:ext uri="{FF2B5EF4-FFF2-40B4-BE49-F238E27FC236}">
                <a16:creationId xmlns:a16="http://schemas.microsoft.com/office/drawing/2014/main" id="{402D6EED-9246-497D-BD8B-73E24EE595FB}"/>
              </a:ext>
            </a:extLst>
          </p:cNvPr>
          <p:cNvSpPr>
            <a:spLocks noGrp="1"/>
          </p:cNvSpPr>
          <p:nvPr>
            <p:ph sz="quarter" idx="4"/>
          </p:nvPr>
        </p:nvSpPr>
        <p:spPr/>
        <p:txBody>
          <a:bodyPr/>
          <a:lstStyle/>
          <a:p>
            <a:endParaRPr lang="en-IN" dirty="0"/>
          </a:p>
        </p:txBody>
      </p:sp>
      <p:sp>
        <p:nvSpPr>
          <p:cNvPr id="4" name="Footer Placeholder 3">
            <a:extLst>
              <a:ext uri="{FF2B5EF4-FFF2-40B4-BE49-F238E27FC236}">
                <a16:creationId xmlns:a16="http://schemas.microsoft.com/office/drawing/2014/main" id="{21B31D01-6821-4F75-AACC-49C6B76FD1E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A8D11C7-10FE-492E-8CC1-126CCC561100}"/>
              </a:ext>
            </a:extLst>
          </p:cNvPr>
          <p:cNvSpPr>
            <a:spLocks noGrp="1"/>
          </p:cNvSpPr>
          <p:nvPr>
            <p:ph type="sldNum" sz="quarter" idx="12"/>
          </p:nvPr>
        </p:nvSpPr>
        <p:spPr/>
        <p:txBody>
          <a:bodyPr/>
          <a:lstStyle/>
          <a:p>
            <a:fld id="{DEB34FBC-A3FE-47E7-A401-88C939E70777}" type="slidenum">
              <a:rPr lang="en-IN" smtClean="0"/>
              <a:t>3</a:t>
            </a:fld>
            <a:endParaRPr lang="en-IN"/>
          </a:p>
        </p:txBody>
      </p:sp>
    </p:spTree>
    <p:extLst>
      <p:ext uri="{BB962C8B-B14F-4D97-AF65-F5344CB8AC3E}">
        <p14:creationId xmlns:p14="http://schemas.microsoft.com/office/powerpoint/2010/main" val="3122714458"/>
      </p:ext>
    </p:extLst>
  </p:cSld>
  <p:clrMapOvr>
    <a:masterClrMapping/>
  </p:clrMapOvr>
  <mc:AlternateContent xmlns:mc="http://schemas.openxmlformats.org/markup-compatibility/2006">
    <mc:Choice xmlns:p14="http://schemas.microsoft.com/office/powerpoint/2010/main" Requires="p14">
      <p:transition p14:dur="10">
        <p:pull/>
      </p:transition>
    </mc:Choice>
    <mc:Fallback>
      <p:transition>
        <p:pull/>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randombar(horizont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71036-7441-4310-8F76-E630829E7B13}"/>
              </a:ext>
            </a:extLst>
          </p:cNvPr>
          <p:cNvSpPr>
            <a:spLocks noGrp="1"/>
          </p:cNvSpPr>
          <p:nvPr>
            <p:ph type="title"/>
          </p:nvPr>
        </p:nvSpPr>
        <p:spPr>
          <a:xfrm>
            <a:off x="1141413" y="618517"/>
            <a:ext cx="9905998" cy="2286607"/>
          </a:xfrm>
        </p:spPr>
        <p:txBody>
          <a:bodyPr>
            <a:noAutofit/>
          </a:bodyPr>
          <a:lstStyle/>
          <a:p>
            <a:r>
              <a:rPr lang="en-IN" sz="4800" b="1" i="1" u="sng" dirty="0">
                <a:solidFill>
                  <a:schemeClr val="bg2">
                    <a:lumMod val="75000"/>
                  </a:schemeClr>
                </a:solidFill>
                <a:highlight>
                  <a:srgbClr val="00FFFF"/>
                </a:highlight>
                <a:latin typeface="Algerian" panose="04020705040A02060702" pitchFamily="82" charset="0"/>
              </a:rPr>
              <a:t>Commonly  used  functions</a:t>
            </a:r>
            <a:br>
              <a:rPr lang="en-IN" sz="4800" b="1" i="1" u="sng" dirty="0">
                <a:solidFill>
                  <a:schemeClr val="bg2">
                    <a:lumMod val="75000"/>
                  </a:schemeClr>
                </a:solidFill>
                <a:highlight>
                  <a:srgbClr val="00FFFF"/>
                </a:highlight>
                <a:latin typeface="Algerian" panose="04020705040A02060702" pitchFamily="82" charset="0"/>
              </a:rPr>
            </a:br>
            <a:br>
              <a:rPr lang="en-IN" sz="4800" b="1" i="1" u="sng" dirty="0">
                <a:solidFill>
                  <a:schemeClr val="bg2">
                    <a:lumMod val="75000"/>
                  </a:schemeClr>
                </a:solidFill>
                <a:highlight>
                  <a:srgbClr val="00FFFF"/>
                </a:highlight>
                <a:latin typeface="Algerian" panose="04020705040A02060702" pitchFamily="82" charset="0"/>
              </a:rPr>
            </a:br>
            <a:br>
              <a:rPr lang="en-IN" sz="4800" b="1" i="1" u="sng" dirty="0">
                <a:solidFill>
                  <a:schemeClr val="bg2">
                    <a:lumMod val="75000"/>
                  </a:schemeClr>
                </a:solidFill>
                <a:highlight>
                  <a:srgbClr val="00FFFF"/>
                </a:highlight>
                <a:latin typeface="Algerian" panose="04020705040A02060702" pitchFamily="82" charset="0"/>
              </a:rPr>
            </a:br>
            <a:br>
              <a:rPr lang="en-IN" sz="4800" b="1" i="1" u="sng" dirty="0">
                <a:solidFill>
                  <a:schemeClr val="bg2">
                    <a:lumMod val="75000"/>
                  </a:schemeClr>
                </a:solidFill>
                <a:highlight>
                  <a:srgbClr val="00FFFF"/>
                </a:highlight>
                <a:latin typeface="Algerian" panose="04020705040A02060702" pitchFamily="82" charset="0"/>
              </a:rPr>
            </a:br>
            <a:endParaRPr lang="en-IN" sz="4800" b="1" i="1" u="sng" dirty="0">
              <a:solidFill>
                <a:schemeClr val="bg2">
                  <a:lumMod val="75000"/>
                </a:schemeClr>
              </a:solidFill>
              <a:highlight>
                <a:srgbClr val="00FFFF"/>
              </a:highlight>
              <a:latin typeface="Algerian" panose="04020705040A02060702" pitchFamily="82" charset="0"/>
            </a:endParaRPr>
          </a:p>
        </p:txBody>
      </p:sp>
      <p:cxnSp>
        <p:nvCxnSpPr>
          <p:cNvPr id="6" name="Straight Arrow Connector 5">
            <a:extLst>
              <a:ext uri="{FF2B5EF4-FFF2-40B4-BE49-F238E27FC236}">
                <a16:creationId xmlns:a16="http://schemas.microsoft.com/office/drawing/2014/main" id="{4C5EC24E-A277-4474-B6D2-C3F81E5FFBF2}"/>
              </a:ext>
            </a:extLst>
          </p:cNvPr>
          <p:cNvCxnSpPr/>
          <p:nvPr/>
        </p:nvCxnSpPr>
        <p:spPr>
          <a:xfrm flipH="1">
            <a:off x="3257552" y="1295401"/>
            <a:ext cx="2276475" cy="2362200"/>
          </a:xfrm>
          <a:prstGeom prst="straightConnector1">
            <a:avLst/>
          </a:prstGeom>
          <a:ln>
            <a:tailEnd type="triangle"/>
          </a:ln>
          <a:effectLst>
            <a:innerShdw blurRad="114300">
              <a:prstClr val="black"/>
            </a:innerShdw>
          </a:effectLst>
        </p:spPr>
        <p:style>
          <a:lnRef idx="3">
            <a:schemeClr val="accent3"/>
          </a:lnRef>
          <a:fillRef idx="0">
            <a:schemeClr val="accent3"/>
          </a:fillRef>
          <a:effectRef idx="2">
            <a:schemeClr val="accent3"/>
          </a:effectRef>
          <a:fontRef idx="minor">
            <a:schemeClr val="tx1"/>
          </a:fontRef>
        </p:style>
      </p:cxnSp>
      <p:cxnSp>
        <p:nvCxnSpPr>
          <p:cNvPr id="10" name="Straight Arrow Connector 9">
            <a:extLst>
              <a:ext uri="{FF2B5EF4-FFF2-40B4-BE49-F238E27FC236}">
                <a16:creationId xmlns:a16="http://schemas.microsoft.com/office/drawing/2014/main" id="{88B5A9B6-3D6B-4CB2-B6A3-66CF143D4C06}"/>
              </a:ext>
            </a:extLst>
          </p:cNvPr>
          <p:cNvCxnSpPr>
            <a:cxnSpLocks/>
          </p:cNvCxnSpPr>
          <p:nvPr/>
        </p:nvCxnSpPr>
        <p:spPr>
          <a:xfrm>
            <a:off x="5943603" y="1362074"/>
            <a:ext cx="2557461" cy="2228851"/>
          </a:xfrm>
          <a:prstGeom prst="straightConnector1">
            <a:avLst/>
          </a:prstGeom>
          <a:ln>
            <a:tailEnd type="triangle"/>
          </a:ln>
          <a:effectLst>
            <a:innerShdw blurRad="114300">
              <a:prstClr val="black"/>
            </a:innerShdw>
          </a:effectLst>
        </p:spPr>
        <p:style>
          <a:lnRef idx="3">
            <a:schemeClr val="accent3"/>
          </a:lnRef>
          <a:fillRef idx="0">
            <a:schemeClr val="accent3"/>
          </a:fillRef>
          <a:effectRef idx="2">
            <a:schemeClr val="accent3"/>
          </a:effectRef>
          <a:fontRef idx="minor">
            <a:schemeClr val="tx1"/>
          </a:fontRef>
        </p:style>
      </p:cxnSp>
      <p:sp>
        <p:nvSpPr>
          <p:cNvPr id="13" name="TextBox 12">
            <a:extLst>
              <a:ext uri="{FF2B5EF4-FFF2-40B4-BE49-F238E27FC236}">
                <a16:creationId xmlns:a16="http://schemas.microsoft.com/office/drawing/2014/main" id="{5A7D5683-13C3-4291-A6FF-6B3A77295DDE}"/>
              </a:ext>
            </a:extLst>
          </p:cNvPr>
          <p:cNvSpPr txBox="1"/>
          <p:nvPr/>
        </p:nvSpPr>
        <p:spPr>
          <a:xfrm>
            <a:off x="6657975" y="3590925"/>
            <a:ext cx="4276724" cy="1446550"/>
          </a:xfrm>
          <a:prstGeom prst="rect">
            <a:avLst/>
          </a:prstGeom>
          <a:noFill/>
        </p:spPr>
        <p:txBody>
          <a:bodyPr wrap="square" rtlCol="0">
            <a:spAutoFit/>
          </a:bodyPr>
          <a:lstStyle/>
          <a:p>
            <a:r>
              <a:rPr lang="en-IN" sz="4400" i="1" dirty="0">
                <a:highlight>
                  <a:srgbClr val="FF0000"/>
                </a:highlight>
              </a:rPr>
              <a:t>STATISTICAL FUNCTIONS</a:t>
            </a:r>
          </a:p>
        </p:txBody>
      </p:sp>
      <p:sp>
        <p:nvSpPr>
          <p:cNvPr id="14" name="TextBox 13">
            <a:extLst>
              <a:ext uri="{FF2B5EF4-FFF2-40B4-BE49-F238E27FC236}">
                <a16:creationId xmlns:a16="http://schemas.microsoft.com/office/drawing/2014/main" id="{1F13C46F-87F8-4A3D-9C3E-E10EDC80AD06}"/>
              </a:ext>
            </a:extLst>
          </p:cNvPr>
          <p:cNvSpPr txBox="1"/>
          <p:nvPr/>
        </p:nvSpPr>
        <p:spPr>
          <a:xfrm>
            <a:off x="933451" y="3657601"/>
            <a:ext cx="4733924" cy="2585323"/>
          </a:xfrm>
          <a:prstGeom prst="rect">
            <a:avLst/>
          </a:prstGeom>
          <a:noFill/>
        </p:spPr>
        <p:txBody>
          <a:bodyPr wrap="square" rtlCol="0">
            <a:spAutoFit/>
          </a:bodyPr>
          <a:lstStyle/>
          <a:p>
            <a:r>
              <a:rPr lang="en-IN" sz="4400" i="1" dirty="0">
                <a:highlight>
                  <a:srgbClr val="FF0000"/>
                </a:highlight>
              </a:rPr>
              <a:t>MATHEMATICAL FUNCTIONS</a:t>
            </a:r>
          </a:p>
          <a:p>
            <a:endParaRPr lang="en-IN" sz="2800" i="1" dirty="0">
              <a:highlight>
                <a:srgbClr val="FF0000"/>
              </a:highlight>
            </a:endParaRPr>
          </a:p>
          <a:p>
            <a:endParaRPr lang="en-IN" sz="2800" i="1" dirty="0">
              <a:highlight>
                <a:srgbClr val="FF0000"/>
              </a:highlight>
            </a:endParaRPr>
          </a:p>
          <a:p>
            <a:endParaRPr lang="en-IN" dirty="0"/>
          </a:p>
        </p:txBody>
      </p:sp>
      <p:sp>
        <p:nvSpPr>
          <p:cNvPr id="3" name="Footer Placeholder 2">
            <a:extLst>
              <a:ext uri="{FF2B5EF4-FFF2-40B4-BE49-F238E27FC236}">
                <a16:creationId xmlns:a16="http://schemas.microsoft.com/office/drawing/2014/main" id="{71B8606A-62EF-4CF4-AE61-02DE82F3CB08}"/>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B7FD4F29-815D-4565-9783-A45B6662E677}"/>
              </a:ext>
            </a:extLst>
          </p:cNvPr>
          <p:cNvSpPr>
            <a:spLocks noGrp="1"/>
          </p:cNvSpPr>
          <p:nvPr>
            <p:ph type="sldNum" sz="quarter" idx="12"/>
          </p:nvPr>
        </p:nvSpPr>
        <p:spPr/>
        <p:txBody>
          <a:bodyPr/>
          <a:lstStyle/>
          <a:p>
            <a:fld id="{DEB34FBC-A3FE-47E7-A401-88C939E70777}" type="slidenum">
              <a:rPr lang="en-IN" smtClean="0"/>
              <a:t>4</a:t>
            </a:fld>
            <a:endParaRPr lang="en-IN"/>
          </a:p>
        </p:txBody>
      </p:sp>
    </p:spTree>
    <p:extLst>
      <p:ext uri="{BB962C8B-B14F-4D97-AF65-F5344CB8AC3E}">
        <p14:creationId xmlns:p14="http://schemas.microsoft.com/office/powerpoint/2010/main" val="3803725082"/>
      </p:ext>
    </p:extLst>
  </p:cSld>
  <p:clrMapOvr>
    <a:masterClrMapping/>
  </p:clrMapOvr>
  <mc:AlternateContent xmlns:mc="http://schemas.openxmlformats.org/markup-compatibility/2006">
    <mc:Choice xmlns:p14="http://schemas.microsoft.com/office/powerpoint/2010/main" Requires="p14">
      <p:transition p14:dur="10">
        <p:dissolve/>
      </p:transition>
    </mc:Choice>
    <mc:Fallback>
      <p:transition>
        <p:dissolv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36FB06D-8B52-4C1F-AEB7-8A4654FA7A29}"/>
              </a:ext>
            </a:extLst>
          </p:cNvPr>
          <p:cNvSpPr txBox="1"/>
          <p:nvPr/>
        </p:nvSpPr>
        <p:spPr>
          <a:xfrm>
            <a:off x="2914650" y="466725"/>
            <a:ext cx="7886700" cy="2677656"/>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IN" sz="4800" b="0" i="1" u="none" strike="noStrike" kern="1200" cap="none" spc="0" normalizeH="0" baseline="0" noProof="0" dirty="0">
                <a:ln>
                  <a:noFill/>
                </a:ln>
                <a:solidFill>
                  <a:prstClr val="white"/>
                </a:solidFill>
                <a:effectLst/>
                <a:highlight>
                  <a:srgbClr val="FF0000"/>
                </a:highlight>
                <a:uLnTx/>
                <a:uFillTx/>
                <a:latin typeface="Tw Cen MT" panose="020B0602020104020603"/>
                <a:ea typeface="+mn-ea"/>
                <a:cs typeface="+mn-cs"/>
              </a:rPr>
              <a:t>MATHEMATICAL FUNCTIONS</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IN" sz="4000" i="1" dirty="0">
              <a:solidFill>
                <a:prstClr val="white"/>
              </a:solidFill>
              <a:highlight>
                <a:srgbClr val="FF0000"/>
              </a:highlight>
              <a:latin typeface="Tw Cen MT" panose="020B0602020104020603"/>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IN" sz="4000" i="1" dirty="0">
                <a:solidFill>
                  <a:schemeClr val="accent5">
                    <a:lumMod val="50000"/>
                  </a:schemeClr>
                </a:solidFill>
                <a:highlight>
                  <a:srgbClr val="FFFF00"/>
                </a:highlight>
                <a:latin typeface="Tw Cen MT" panose="020B0602020104020603"/>
              </a:rPr>
              <a:t>SUM, PRODUCT, QUOTIENT, POWER</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IN" sz="4000" b="0" i="1" u="none" strike="noStrike" kern="1200" cap="none" spc="0" normalizeH="0" baseline="0" noProof="0" dirty="0">
              <a:ln>
                <a:noFill/>
              </a:ln>
              <a:solidFill>
                <a:srgbClr val="002060"/>
              </a:solidFill>
              <a:effectLst/>
              <a:highlight>
                <a:srgbClr val="FF0000"/>
              </a:highlight>
              <a:uLnTx/>
              <a:uFillTx/>
              <a:latin typeface="Tw Cen MT" panose="020B0602020104020603"/>
              <a:ea typeface="+mn-ea"/>
              <a:cs typeface="+mn-cs"/>
            </a:endParaRPr>
          </a:p>
        </p:txBody>
      </p:sp>
      <p:pic>
        <p:nvPicPr>
          <p:cNvPr id="5" name="Picture 4">
            <a:extLst>
              <a:ext uri="{FF2B5EF4-FFF2-40B4-BE49-F238E27FC236}">
                <a16:creationId xmlns:a16="http://schemas.microsoft.com/office/drawing/2014/main" id="{CBD95ECE-1AC6-48CD-84E5-9966C4DB71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3499" y="3349346"/>
            <a:ext cx="2657475" cy="2613304"/>
          </a:xfrm>
          <a:prstGeom prst="rect">
            <a:avLst/>
          </a:prstGeom>
        </p:spPr>
      </p:pic>
      <p:pic>
        <p:nvPicPr>
          <p:cNvPr id="7" name="Picture 6">
            <a:extLst>
              <a:ext uri="{FF2B5EF4-FFF2-40B4-BE49-F238E27FC236}">
                <a16:creationId xmlns:a16="http://schemas.microsoft.com/office/drawing/2014/main" id="{DB162715-C0EA-4765-B63C-5F986F27A22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38249" y="3636824"/>
            <a:ext cx="2790825" cy="1638300"/>
          </a:xfrm>
          <a:prstGeom prst="rect">
            <a:avLst/>
          </a:prstGeom>
        </p:spPr>
      </p:pic>
      <p:pic>
        <p:nvPicPr>
          <p:cNvPr id="9" name="Picture 8">
            <a:extLst>
              <a:ext uri="{FF2B5EF4-FFF2-40B4-BE49-F238E27FC236}">
                <a16:creationId xmlns:a16="http://schemas.microsoft.com/office/drawing/2014/main" id="{058F1E9E-8D2B-4D7E-A41B-2406048A69D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98681" y="3560624"/>
            <a:ext cx="2667000" cy="1714500"/>
          </a:xfrm>
          <a:prstGeom prst="rect">
            <a:avLst/>
          </a:prstGeom>
        </p:spPr>
      </p:pic>
      <p:sp>
        <p:nvSpPr>
          <p:cNvPr id="2" name="Footer Placeholder 1">
            <a:extLst>
              <a:ext uri="{FF2B5EF4-FFF2-40B4-BE49-F238E27FC236}">
                <a16:creationId xmlns:a16="http://schemas.microsoft.com/office/drawing/2014/main" id="{F8C90507-7D99-4ACF-8927-C96579EE8C3D}"/>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EBF8FF47-836A-4E08-82E0-43ED8896E002}"/>
              </a:ext>
            </a:extLst>
          </p:cNvPr>
          <p:cNvSpPr>
            <a:spLocks noGrp="1"/>
          </p:cNvSpPr>
          <p:nvPr>
            <p:ph type="sldNum" sz="quarter" idx="12"/>
          </p:nvPr>
        </p:nvSpPr>
        <p:spPr/>
        <p:txBody>
          <a:bodyPr/>
          <a:lstStyle/>
          <a:p>
            <a:fld id="{DEB34FBC-A3FE-47E7-A401-88C939E70777}" type="slidenum">
              <a:rPr lang="en-IN" smtClean="0"/>
              <a:t>5</a:t>
            </a:fld>
            <a:endParaRPr lang="en-IN"/>
          </a:p>
        </p:txBody>
      </p:sp>
    </p:spTree>
    <p:extLst>
      <p:ext uri="{BB962C8B-B14F-4D97-AF65-F5344CB8AC3E}">
        <p14:creationId xmlns:p14="http://schemas.microsoft.com/office/powerpoint/2010/main" val="2258293249"/>
      </p:ext>
    </p:extLst>
  </p:cSld>
  <p:clrMapOvr>
    <a:masterClrMapping/>
  </p:clrMapOvr>
  <mc:AlternateContent xmlns:mc="http://schemas.openxmlformats.org/markup-compatibility/2006">
    <mc:Choice xmlns:p14="http://schemas.microsoft.com/office/powerpoint/2010/main" Requires="p14">
      <p:transition p14:dur="10">
        <p14:switch dir="r"/>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0F4C531-0951-4F9E-80A2-4873823B800E}"/>
              </a:ext>
            </a:extLst>
          </p:cNvPr>
          <p:cNvSpPr txBox="1"/>
          <p:nvPr/>
        </p:nvSpPr>
        <p:spPr>
          <a:xfrm>
            <a:off x="2847975" y="510570"/>
            <a:ext cx="7396162" cy="830997"/>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4800" i="1" dirty="0">
                <a:solidFill>
                  <a:prstClr val="white"/>
                </a:solidFill>
                <a:highlight>
                  <a:srgbClr val="FF0000"/>
                </a:highlight>
                <a:latin typeface="Tw Cen MT" panose="020B0602020104020603"/>
              </a:rPr>
              <a:t>STATISTICAL</a:t>
            </a:r>
            <a:r>
              <a:rPr kumimoji="0" lang="en-IN" sz="4800" b="0" i="1" u="none" strike="noStrike" kern="1200" cap="none" spc="0" normalizeH="0" baseline="0" noProof="0" dirty="0">
                <a:ln>
                  <a:noFill/>
                </a:ln>
                <a:solidFill>
                  <a:prstClr val="white"/>
                </a:solidFill>
                <a:effectLst/>
                <a:highlight>
                  <a:srgbClr val="FF0000"/>
                </a:highlight>
                <a:uLnTx/>
                <a:uFillTx/>
                <a:latin typeface="Tw Cen MT" panose="020B0602020104020603"/>
                <a:ea typeface="+mn-ea"/>
                <a:cs typeface="+mn-cs"/>
              </a:rPr>
              <a:t> FUNCTIONS</a:t>
            </a:r>
          </a:p>
        </p:txBody>
      </p:sp>
      <p:sp>
        <p:nvSpPr>
          <p:cNvPr id="9" name="TextBox 8">
            <a:extLst>
              <a:ext uri="{FF2B5EF4-FFF2-40B4-BE49-F238E27FC236}">
                <a16:creationId xmlns:a16="http://schemas.microsoft.com/office/drawing/2014/main" id="{1F5EA1B4-968C-4CBD-A979-7B944297F9A1}"/>
              </a:ext>
            </a:extLst>
          </p:cNvPr>
          <p:cNvSpPr txBox="1"/>
          <p:nvPr/>
        </p:nvSpPr>
        <p:spPr>
          <a:xfrm>
            <a:off x="2162175" y="1852881"/>
            <a:ext cx="9029700" cy="707886"/>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sz="4000" i="1" dirty="0">
                <a:solidFill>
                  <a:srgbClr val="63A0CC">
                    <a:lumMod val="50000"/>
                  </a:srgbClr>
                </a:solidFill>
                <a:highlight>
                  <a:srgbClr val="FFFF00"/>
                </a:highlight>
                <a:latin typeface="Tw Cen MT" panose="020B0602020104020603"/>
              </a:rPr>
              <a:t>MAX</a:t>
            </a:r>
            <a:r>
              <a:rPr kumimoji="0" lang="en-IN" sz="4000" b="0" i="1" u="none" strike="noStrike" kern="1200" cap="none" spc="0" normalizeH="0" baseline="0" noProof="0" dirty="0">
                <a:ln>
                  <a:noFill/>
                </a:ln>
                <a:solidFill>
                  <a:srgbClr val="63A0CC">
                    <a:lumMod val="50000"/>
                  </a:srgbClr>
                </a:solidFill>
                <a:effectLst/>
                <a:highlight>
                  <a:srgbClr val="FFFF00"/>
                </a:highlight>
                <a:uLnTx/>
                <a:uFillTx/>
                <a:latin typeface="Tw Cen MT" panose="020B0602020104020603"/>
                <a:ea typeface="+mn-ea"/>
                <a:cs typeface="+mn-cs"/>
              </a:rPr>
              <a:t>, </a:t>
            </a:r>
            <a:r>
              <a:rPr lang="en-IN" sz="4000" i="1" dirty="0">
                <a:solidFill>
                  <a:srgbClr val="63A0CC">
                    <a:lumMod val="50000"/>
                  </a:srgbClr>
                </a:solidFill>
                <a:highlight>
                  <a:srgbClr val="FFFF00"/>
                </a:highlight>
                <a:latin typeface="Tw Cen MT" panose="020B0602020104020603"/>
              </a:rPr>
              <a:t>MIN</a:t>
            </a:r>
            <a:r>
              <a:rPr kumimoji="0" lang="en-IN" sz="4000" b="0" i="1" u="none" strike="noStrike" kern="1200" cap="none" spc="0" normalizeH="0" baseline="0" noProof="0" dirty="0">
                <a:ln>
                  <a:noFill/>
                </a:ln>
                <a:solidFill>
                  <a:srgbClr val="63A0CC">
                    <a:lumMod val="50000"/>
                  </a:srgbClr>
                </a:solidFill>
                <a:effectLst/>
                <a:highlight>
                  <a:srgbClr val="FFFF00"/>
                </a:highlight>
                <a:uLnTx/>
                <a:uFillTx/>
                <a:latin typeface="Tw Cen MT" panose="020B0602020104020603"/>
                <a:ea typeface="+mn-ea"/>
                <a:cs typeface="+mn-cs"/>
              </a:rPr>
              <a:t>, COUNT, COUNTA, AVERAGE</a:t>
            </a:r>
          </a:p>
        </p:txBody>
      </p:sp>
      <p:pic>
        <p:nvPicPr>
          <p:cNvPr id="11" name="Picture 10">
            <a:extLst>
              <a:ext uri="{FF2B5EF4-FFF2-40B4-BE49-F238E27FC236}">
                <a16:creationId xmlns:a16="http://schemas.microsoft.com/office/drawing/2014/main" id="{DE74EE13-54C7-4CFC-B696-DC9C85914B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95824" y="3142327"/>
            <a:ext cx="2833688" cy="2309813"/>
          </a:xfrm>
          <a:prstGeom prst="rect">
            <a:avLst/>
          </a:prstGeom>
        </p:spPr>
      </p:pic>
      <p:pic>
        <p:nvPicPr>
          <p:cNvPr id="13" name="Picture 12">
            <a:extLst>
              <a:ext uri="{FF2B5EF4-FFF2-40B4-BE49-F238E27FC236}">
                <a16:creationId xmlns:a16="http://schemas.microsoft.com/office/drawing/2014/main" id="{64184B52-8DCC-43A8-A8D7-16B4BA59C9B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43025" y="3072081"/>
            <a:ext cx="2838450" cy="2309812"/>
          </a:xfrm>
          <a:prstGeom prst="rect">
            <a:avLst/>
          </a:prstGeom>
        </p:spPr>
      </p:pic>
      <p:pic>
        <p:nvPicPr>
          <p:cNvPr id="15" name="Picture 14">
            <a:extLst>
              <a:ext uri="{FF2B5EF4-FFF2-40B4-BE49-F238E27FC236}">
                <a16:creationId xmlns:a16="http://schemas.microsoft.com/office/drawing/2014/main" id="{C55D16F6-E7E8-4EFF-85F7-42DE5B9E014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43861" y="3072081"/>
            <a:ext cx="2686050" cy="2252662"/>
          </a:xfrm>
          <a:prstGeom prst="rect">
            <a:avLst/>
          </a:prstGeom>
        </p:spPr>
      </p:pic>
      <p:sp>
        <p:nvSpPr>
          <p:cNvPr id="2" name="Footer Placeholder 1">
            <a:extLst>
              <a:ext uri="{FF2B5EF4-FFF2-40B4-BE49-F238E27FC236}">
                <a16:creationId xmlns:a16="http://schemas.microsoft.com/office/drawing/2014/main" id="{6AE2F614-689C-4C12-B1F7-7A2164E54AB6}"/>
              </a:ext>
            </a:extLst>
          </p:cNvPr>
          <p:cNvSpPr>
            <a:spLocks noGrp="1"/>
          </p:cNvSpPr>
          <p:nvPr>
            <p:ph type="ftr" sz="quarter" idx="11"/>
          </p:nvPr>
        </p:nvSpPr>
        <p:spPr/>
        <p:txBody>
          <a:bodyPr/>
          <a:lstStyle/>
          <a:p>
            <a:endParaRPr lang="en-IN"/>
          </a:p>
        </p:txBody>
      </p:sp>
      <p:sp>
        <p:nvSpPr>
          <p:cNvPr id="3" name="Slide Number Placeholder 2">
            <a:extLst>
              <a:ext uri="{FF2B5EF4-FFF2-40B4-BE49-F238E27FC236}">
                <a16:creationId xmlns:a16="http://schemas.microsoft.com/office/drawing/2014/main" id="{F3DED8F6-35E3-4BB2-90AF-2036C907401B}"/>
              </a:ext>
            </a:extLst>
          </p:cNvPr>
          <p:cNvSpPr>
            <a:spLocks noGrp="1"/>
          </p:cNvSpPr>
          <p:nvPr>
            <p:ph type="sldNum" sz="quarter" idx="12"/>
          </p:nvPr>
        </p:nvSpPr>
        <p:spPr/>
        <p:txBody>
          <a:bodyPr/>
          <a:lstStyle/>
          <a:p>
            <a:fld id="{DEB34FBC-A3FE-47E7-A401-88C939E70777}" type="slidenum">
              <a:rPr lang="en-IN" smtClean="0"/>
              <a:t>6</a:t>
            </a:fld>
            <a:endParaRPr lang="en-IN"/>
          </a:p>
        </p:txBody>
      </p:sp>
    </p:spTree>
    <p:extLst>
      <p:ext uri="{BB962C8B-B14F-4D97-AF65-F5344CB8AC3E}">
        <p14:creationId xmlns:p14="http://schemas.microsoft.com/office/powerpoint/2010/main" val="214059258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p14:dur="10">
        <p15:prstTrans prst="curtains"/>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xit" presetSubtype="0" fill="hold" nodeType="clickEffect">
                                  <p:stCondLst>
                                    <p:cond delay="0"/>
                                  </p:stCondLst>
                                  <p:childTnLst>
                                    <p:animEffect transition="out" filter="fade">
                                      <p:cBhvr>
                                        <p:cTn id="6" dur="2000"/>
                                        <p:tgtEl>
                                          <p:spTgt spid="15"/>
                                        </p:tgtEl>
                                      </p:cBhvr>
                                    </p:animEffect>
                                    <p:anim calcmode="lin" valueType="num">
                                      <p:cBhvr>
                                        <p:cTn id="7" dur="2000"/>
                                        <p:tgtEl>
                                          <p:spTgt spid="15"/>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8" dur="2000"/>
                                        <p:tgtEl>
                                          <p:spTgt spid="15"/>
                                        </p:tgtEl>
                                        <p:attrNameLst>
                                          <p:attrName>ppt_h</p:attrName>
                                        </p:attrNameLst>
                                      </p:cBhvr>
                                      <p:tavLst>
                                        <p:tav tm="0">
                                          <p:val>
                                            <p:strVal val="ppt_h"/>
                                          </p:val>
                                        </p:tav>
                                        <p:tav tm="100000">
                                          <p:val>
                                            <p:strVal val="ppt_h"/>
                                          </p:val>
                                        </p:tav>
                                      </p:tavLst>
                                    </p:anim>
                                    <p:set>
                                      <p:cBhvr>
                                        <p:cTn id="9" dur="1" fill="hold">
                                          <p:stCondLst>
                                            <p:cond delay="1999"/>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42B397-D766-425D-8099-5D25A18149E5}"/>
              </a:ext>
            </a:extLst>
          </p:cNvPr>
          <p:cNvSpPr>
            <a:spLocks noGrp="1"/>
          </p:cNvSpPr>
          <p:nvPr>
            <p:ph type="title"/>
          </p:nvPr>
        </p:nvSpPr>
        <p:spPr>
          <a:xfrm>
            <a:off x="4257675" y="509329"/>
            <a:ext cx="4343400" cy="1148813"/>
          </a:xfrm>
        </p:spPr>
        <p:txBody>
          <a:bodyPr>
            <a:normAutofit/>
          </a:bodyPr>
          <a:lstStyle/>
          <a:p>
            <a:r>
              <a:rPr lang="en-IN" sz="6000" dirty="0">
                <a:solidFill>
                  <a:srgbClr val="002060"/>
                </a:solidFill>
                <a:highlight>
                  <a:srgbClr val="FF00FF"/>
                </a:highlight>
                <a:latin typeface="Algerian" panose="04020705040A02060702" pitchFamily="82" charset="0"/>
              </a:rPr>
              <a:t>AUTOSUM</a:t>
            </a:r>
          </a:p>
        </p:txBody>
      </p:sp>
      <p:pic>
        <p:nvPicPr>
          <p:cNvPr id="6" name="Content Placeholder 5">
            <a:extLst>
              <a:ext uri="{FF2B5EF4-FFF2-40B4-BE49-F238E27FC236}">
                <a16:creationId xmlns:a16="http://schemas.microsoft.com/office/drawing/2014/main" id="{F9EDAEC9-B488-48BE-BE83-61DC78D86BF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806281" y="2232550"/>
            <a:ext cx="4343400" cy="3541714"/>
          </a:xfrm>
        </p:spPr>
      </p:pic>
      <p:sp>
        <p:nvSpPr>
          <p:cNvPr id="4" name="Text Placeholder 3">
            <a:extLst>
              <a:ext uri="{FF2B5EF4-FFF2-40B4-BE49-F238E27FC236}">
                <a16:creationId xmlns:a16="http://schemas.microsoft.com/office/drawing/2014/main" id="{14259731-EAB9-4C40-A719-512637129FBA}"/>
              </a:ext>
            </a:extLst>
          </p:cNvPr>
          <p:cNvSpPr>
            <a:spLocks noGrp="1"/>
          </p:cNvSpPr>
          <p:nvPr>
            <p:ph type="body" sz="half" idx="2"/>
          </p:nvPr>
        </p:nvSpPr>
        <p:spPr/>
        <p:txBody>
          <a:bodyPr>
            <a:normAutofit/>
          </a:bodyPr>
          <a:lstStyle/>
          <a:p>
            <a:pPr algn="ctr"/>
            <a:r>
              <a:rPr lang="en-IN" sz="3200" dirty="0">
                <a:solidFill>
                  <a:schemeClr val="bg2">
                    <a:lumMod val="75000"/>
                  </a:schemeClr>
                </a:solidFill>
                <a:highlight>
                  <a:srgbClr val="00FF00"/>
                </a:highlight>
              </a:rPr>
              <a:t>AutoSum is used to insert commonly used functions such as Sum, Average, Max, Min and Count Numbers.</a:t>
            </a:r>
          </a:p>
        </p:txBody>
      </p:sp>
      <p:sp>
        <p:nvSpPr>
          <p:cNvPr id="3" name="Footer Placeholder 2">
            <a:extLst>
              <a:ext uri="{FF2B5EF4-FFF2-40B4-BE49-F238E27FC236}">
                <a16:creationId xmlns:a16="http://schemas.microsoft.com/office/drawing/2014/main" id="{3A2161D5-EBD5-419F-AAC4-1984DB435194}"/>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13B612CA-E88D-4D59-800A-BC231958B18B}"/>
              </a:ext>
            </a:extLst>
          </p:cNvPr>
          <p:cNvSpPr>
            <a:spLocks noGrp="1"/>
          </p:cNvSpPr>
          <p:nvPr>
            <p:ph type="sldNum" sz="quarter" idx="12"/>
          </p:nvPr>
        </p:nvSpPr>
        <p:spPr/>
        <p:txBody>
          <a:bodyPr/>
          <a:lstStyle/>
          <a:p>
            <a:fld id="{DEB34FBC-A3FE-47E7-A401-88C939E70777}" type="slidenum">
              <a:rPr lang="en-IN" smtClean="0"/>
              <a:t>7</a:t>
            </a:fld>
            <a:endParaRPr lang="en-IN"/>
          </a:p>
        </p:txBody>
      </p:sp>
    </p:spTree>
    <p:extLst>
      <p:ext uri="{BB962C8B-B14F-4D97-AF65-F5344CB8AC3E}">
        <p14:creationId xmlns:p14="http://schemas.microsoft.com/office/powerpoint/2010/main" val="2017834863"/>
      </p:ext>
    </p:extLst>
  </p:cSld>
  <p:clrMapOvr>
    <a:masterClrMapping/>
  </p:clrMapOvr>
  <mc:AlternateContent xmlns:mc="http://schemas.openxmlformats.org/markup-compatibility/2006">
    <mc:Choice xmlns:p14="http://schemas.microsoft.com/office/powerpoint/2010/main" Requires="p14">
      <p:transition p14:dur="10">
        <p14:ferris dir="l"/>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EE17D-C98E-4642-9D27-219C2CDD37EE}"/>
              </a:ext>
            </a:extLst>
          </p:cNvPr>
          <p:cNvSpPr>
            <a:spLocks noGrp="1"/>
          </p:cNvSpPr>
          <p:nvPr>
            <p:ph type="title"/>
          </p:nvPr>
        </p:nvSpPr>
        <p:spPr/>
        <p:txBody>
          <a:bodyPr>
            <a:normAutofit/>
          </a:bodyPr>
          <a:lstStyle/>
          <a:p>
            <a:r>
              <a:rPr lang="en-IN" sz="5400" dirty="0">
                <a:solidFill>
                  <a:schemeClr val="accent3">
                    <a:lumMod val="75000"/>
                  </a:schemeClr>
                </a:solidFill>
                <a:highlight>
                  <a:srgbClr val="FFFF00"/>
                </a:highlight>
                <a:latin typeface="Algerian" panose="04020705040A02060702" pitchFamily="82" charset="0"/>
              </a:rPr>
              <a:t>CHARTS IN MS-EXCEL</a:t>
            </a:r>
          </a:p>
        </p:txBody>
      </p:sp>
      <p:pic>
        <p:nvPicPr>
          <p:cNvPr id="5" name="Content Placeholder 4">
            <a:extLst>
              <a:ext uri="{FF2B5EF4-FFF2-40B4-BE49-F238E27FC236}">
                <a16:creationId xmlns:a16="http://schemas.microsoft.com/office/drawing/2014/main" id="{37AEC472-43AE-40DC-A426-D0CA60956AD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98537" y="2361398"/>
            <a:ext cx="4697413" cy="3629024"/>
          </a:xfrm>
        </p:spPr>
      </p:pic>
      <p:sp>
        <p:nvSpPr>
          <p:cNvPr id="6" name="TextBox 5">
            <a:extLst>
              <a:ext uri="{FF2B5EF4-FFF2-40B4-BE49-F238E27FC236}">
                <a16:creationId xmlns:a16="http://schemas.microsoft.com/office/drawing/2014/main" id="{7763D6AF-C90D-492E-A59E-3E10EBE1CCC8}"/>
              </a:ext>
            </a:extLst>
          </p:cNvPr>
          <p:cNvSpPr txBox="1"/>
          <p:nvPr/>
        </p:nvSpPr>
        <p:spPr>
          <a:xfrm>
            <a:off x="7334250" y="2020104"/>
            <a:ext cx="3114675" cy="3970318"/>
          </a:xfrm>
          <a:prstGeom prst="rect">
            <a:avLst/>
          </a:prstGeom>
          <a:noFill/>
        </p:spPr>
        <p:txBody>
          <a:bodyPr wrap="square" rtlCol="0">
            <a:spAutoFit/>
          </a:bodyPr>
          <a:lstStyle/>
          <a:p>
            <a:pPr algn="ctr"/>
            <a:r>
              <a:rPr lang="en-IN" sz="3600" dirty="0">
                <a:solidFill>
                  <a:schemeClr val="accent4">
                    <a:lumMod val="75000"/>
                  </a:schemeClr>
                </a:solidFill>
                <a:highlight>
                  <a:srgbClr val="00FFFF"/>
                </a:highlight>
              </a:rPr>
              <a:t>A chart is a graph on an Excel worksheet used to represent data in a pictorial form. </a:t>
            </a:r>
          </a:p>
        </p:txBody>
      </p:sp>
      <p:sp>
        <p:nvSpPr>
          <p:cNvPr id="3" name="Footer Placeholder 2">
            <a:extLst>
              <a:ext uri="{FF2B5EF4-FFF2-40B4-BE49-F238E27FC236}">
                <a16:creationId xmlns:a16="http://schemas.microsoft.com/office/drawing/2014/main" id="{4D880716-5E10-4DB6-94B6-22F748F0F1C3}"/>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9A200B92-5EB7-49ED-A48A-47124A46166B}"/>
              </a:ext>
            </a:extLst>
          </p:cNvPr>
          <p:cNvSpPr>
            <a:spLocks noGrp="1"/>
          </p:cNvSpPr>
          <p:nvPr>
            <p:ph type="sldNum" sz="quarter" idx="12"/>
          </p:nvPr>
        </p:nvSpPr>
        <p:spPr/>
        <p:txBody>
          <a:bodyPr/>
          <a:lstStyle/>
          <a:p>
            <a:fld id="{DEB34FBC-A3FE-47E7-A401-88C939E70777}" type="slidenum">
              <a:rPr lang="en-IN" smtClean="0"/>
              <a:t>8</a:t>
            </a:fld>
            <a:endParaRPr lang="en-IN"/>
          </a:p>
        </p:txBody>
      </p:sp>
    </p:spTree>
    <p:extLst>
      <p:ext uri="{BB962C8B-B14F-4D97-AF65-F5344CB8AC3E}">
        <p14:creationId xmlns:p14="http://schemas.microsoft.com/office/powerpoint/2010/main" val="2600093518"/>
      </p:ext>
    </p:ext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randombar(horizontal)">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2B586-82B2-4209-8ED5-4312F18C2B78}"/>
              </a:ext>
            </a:extLst>
          </p:cNvPr>
          <p:cNvSpPr>
            <a:spLocks noGrp="1"/>
          </p:cNvSpPr>
          <p:nvPr>
            <p:ph type="title"/>
          </p:nvPr>
        </p:nvSpPr>
        <p:spPr/>
        <p:txBody>
          <a:bodyPr>
            <a:normAutofit/>
          </a:bodyPr>
          <a:lstStyle/>
          <a:p>
            <a:r>
              <a:rPr lang="en-US" sz="4800" b="1" dirty="0">
                <a:solidFill>
                  <a:schemeClr val="bg2">
                    <a:lumMod val="75000"/>
                  </a:schemeClr>
                </a:solidFill>
                <a:highlight>
                  <a:srgbClr val="C0C0C0"/>
                </a:highlight>
                <a:latin typeface="Bauhaus 93" panose="04030905020B02020C02" pitchFamily="82" charset="0"/>
              </a:rPr>
              <a:t>COMPONENTS  OF  A  CHART</a:t>
            </a:r>
            <a:endParaRPr lang="en-IN" sz="4800" b="1" dirty="0">
              <a:solidFill>
                <a:schemeClr val="bg2">
                  <a:lumMod val="75000"/>
                </a:schemeClr>
              </a:solidFill>
              <a:highlight>
                <a:srgbClr val="C0C0C0"/>
              </a:highlight>
              <a:latin typeface="Bauhaus 93" panose="04030905020B02020C02" pitchFamily="82" charset="0"/>
            </a:endParaRPr>
          </a:p>
        </p:txBody>
      </p:sp>
      <p:pic>
        <p:nvPicPr>
          <p:cNvPr id="5" name="Content Placeholder 4">
            <a:extLst>
              <a:ext uri="{FF2B5EF4-FFF2-40B4-BE49-F238E27FC236}">
                <a16:creationId xmlns:a16="http://schemas.microsoft.com/office/drawing/2014/main" id="{4F1BD88D-0850-4FE9-AF88-974E5F924D5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71348" y="2231733"/>
            <a:ext cx="8877669" cy="3541712"/>
          </a:xfrm>
        </p:spPr>
      </p:pic>
      <p:sp>
        <p:nvSpPr>
          <p:cNvPr id="6" name="Footer Placeholder 5">
            <a:extLst>
              <a:ext uri="{FF2B5EF4-FFF2-40B4-BE49-F238E27FC236}">
                <a16:creationId xmlns:a16="http://schemas.microsoft.com/office/drawing/2014/main" id="{94DB0185-81AC-4066-ADD1-E0F81AF5254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D9504B9-D38B-440B-9AC4-312B526737D2}"/>
              </a:ext>
            </a:extLst>
          </p:cNvPr>
          <p:cNvSpPr>
            <a:spLocks noGrp="1"/>
          </p:cNvSpPr>
          <p:nvPr>
            <p:ph type="sldNum" sz="quarter" idx="12"/>
          </p:nvPr>
        </p:nvSpPr>
        <p:spPr/>
        <p:txBody>
          <a:bodyPr/>
          <a:lstStyle/>
          <a:p>
            <a:fld id="{DEB34FBC-A3FE-47E7-A401-88C939E70777}" type="slidenum">
              <a:rPr lang="en-IN" smtClean="0"/>
              <a:t>9</a:t>
            </a:fld>
            <a:endParaRPr lang="en-IN"/>
          </a:p>
        </p:txBody>
      </p:sp>
    </p:spTree>
    <p:extLst>
      <p:ext uri="{BB962C8B-B14F-4D97-AF65-F5344CB8AC3E}">
        <p14:creationId xmlns:p14="http://schemas.microsoft.com/office/powerpoint/2010/main" val="3511458177"/>
      </p:ext>
    </p:extLst>
  </p:cSld>
  <p:clrMapOvr>
    <a:masterClrMapping/>
  </p:clrMapOvr>
  <mc:AlternateContent xmlns:mc="http://schemas.openxmlformats.org/markup-compatibility/2006">
    <mc:Choice xmlns:p14="http://schemas.microsoft.com/office/powerpoint/2010/main" Requires="p14">
      <p:transition p14:dur="10">
        <p14:prism/>
      </p:transition>
    </mc:Choice>
    <mc:Fallback>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xit" presetSubtype="0" fill="hold" grpId="0" nodeType="clickEffect">
                                  <p:stCondLst>
                                    <p:cond delay="0"/>
                                  </p:stCondLst>
                                  <p:childTnLst>
                                    <p:animEffect transition="out" filter="wipe(down)">
                                      <p:cBhvr>
                                        <p:cTn id="6" dur="180" accel="50000">
                                          <p:stCondLst>
                                            <p:cond delay="1820"/>
                                          </p:stCondLst>
                                        </p:cTn>
                                        <p:tgtEl>
                                          <p:spTgt spid="2"/>
                                        </p:tgtEl>
                                      </p:cBhvr>
                                    </p:animEffect>
                                    <p:anim calcmode="lin" valueType="num">
                                      <p:cBhvr>
                                        <p:cTn id="7" dur="1822" tmFilter="0,0; 0.14,0.31; 0.43,0.73; 0.71,0.91; 1.0,1.0">
                                          <p:stCondLst>
                                            <p:cond delay="0"/>
                                          </p:stCondLst>
                                        </p:cTn>
                                        <p:tgtEl>
                                          <p:spTgt spid="2"/>
                                        </p:tgtEl>
                                        <p:attrNameLst>
                                          <p:attrName>ppt_x</p:attrName>
                                        </p:attrNameLst>
                                      </p:cBhvr>
                                      <p:tavLst>
                                        <p:tav tm="0">
                                          <p:val>
                                            <p:strVal val="ppt_x"/>
                                          </p:val>
                                        </p:tav>
                                        <p:tav tm="100000">
                                          <p:val>
                                            <p:strVal val="#ppt_x+0.25"/>
                                          </p:val>
                                        </p:tav>
                                      </p:tavLst>
                                    </p:anim>
                                    <p:anim calcmode="lin" valueType="num">
                                      <p:cBhvr>
                                        <p:cTn id="8" dur="178">
                                          <p:stCondLst>
                                            <p:cond delay="1822"/>
                                          </p:stCondLst>
                                        </p:cTn>
                                        <p:tgtEl>
                                          <p:spTgt spid="2"/>
                                        </p:tgtEl>
                                        <p:attrNameLst>
                                          <p:attrName>ppt_x</p:attrName>
                                        </p:attrNameLst>
                                      </p:cBhvr>
                                      <p:tavLst>
                                        <p:tav tm="0">
                                          <p:val>
                                            <p:strVal val="ppt_x"/>
                                          </p:val>
                                        </p:tav>
                                        <p:tav tm="100000">
                                          <p:val>
                                            <p:strVal val="ppt_x"/>
                                          </p:val>
                                        </p:tav>
                                      </p:tavLst>
                                    </p:anim>
                                    <p:anim calcmode="lin" valueType="num">
                                      <p:cBhvr>
                                        <p:cTn id="9" dur="664" tmFilter="0.0,0.0;0.25,0.07;0.50,0.2;0.75,0.467;1.0,1.0">
                                          <p:stCondLst>
                                            <p:cond delay="0"/>
                                          </p:stCondLst>
                                        </p:cTn>
                                        <p:tgtEl>
                                          <p:spTgt spid="2"/>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13" dur="180" accel="50000">
                                          <p:stCondLst>
                                            <p:cond delay="1820"/>
                                          </p:stCondLst>
                                        </p:cTn>
                                        <p:tgtEl>
                                          <p:spTgt spid="2"/>
                                        </p:tgtEl>
                                        <p:attrNameLst>
                                          <p:attrName>ppt_y</p:attrName>
                                        </p:attrNameLst>
                                      </p:cBhvr>
                                      <p:tavLst>
                                        <p:tav tm="0">
                                          <p:val>
                                            <p:strVal val="ppt_y"/>
                                          </p:val>
                                        </p:tav>
                                        <p:tav tm="100000">
                                          <p:val>
                                            <p:strVal val="ppt_y+ppt_h"/>
                                          </p:val>
                                        </p:tav>
                                      </p:tavLst>
                                    </p:anim>
                                    <p:animScale>
                                      <p:cBhvr>
                                        <p:cTn id="14" dur="26">
                                          <p:stCondLst>
                                            <p:cond delay="620"/>
                                          </p:stCondLst>
                                        </p:cTn>
                                        <p:tgtEl>
                                          <p:spTgt spid="2"/>
                                        </p:tgtEl>
                                      </p:cBhvr>
                                      <p:to x="100000" y="60000"/>
                                    </p:animScale>
                                    <p:animScale>
                                      <p:cBhvr>
                                        <p:cTn id="15" dur="166" decel="50000">
                                          <p:stCondLst>
                                            <p:cond delay="646"/>
                                          </p:stCondLst>
                                        </p:cTn>
                                        <p:tgtEl>
                                          <p:spTgt spid="2"/>
                                        </p:tgtEl>
                                      </p:cBhvr>
                                      <p:to x="100000" y="100000"/>
                                    </p:animScale>
                                    <p:animScale>
                                      <p:cBhvr>
                                        <p:cTn id="16" dur="26">
                                          <p:stCondLst>
                                            <p:cond delay="1312"/>
                                          </p:stCondLst>
                                        </p:cTn>
                                        <p:tgtEl>
                                          <p:spTgt spid="2"/>
                                        </p:tgtEl>
                                      </p:cBhvr>
                                      <p:to x="100000" y="80000"/>
                                    </p:animScale>
                                    <p:animScale>
                                      <p:cBhvr>
                                        <p:cTn id="17" dur="166" decel="50000">
                                          <p:stCondLst>
                                            <p:cond delay="1338"/>
                                          </p:stCondLst>
                                        </p:cTn>
                                        <p:tgtEl>
                                          <p:spTgt spid="2"/>
                                        </p:tgtEl>
                                      </p:cBhvr>
                                      <p:to x="100000" y="100000"/>
                                    </p:animScale>
                                    <p:animScale>
                                      <p:cBhvr>
                                        <p:cTn id="18" dur="26">
                                          <p:stCondLst>
                                            <p:cond delay="1642"/>
                                          </p:stCondLst>
                                        </p:cTn>
                                        <p:tgtEl>
                                          <p:spTgt spid="2"/>
                                        </p:tgtEl>
                                      </p:cBhvr>
                                      <p:to x="100000" y="90000"/>
                                    </p:animScale>
                                    <p:animScale>
                                      <p:cBhvr>
                                        <p:cTn id="19" dur="166" decel="50000">
                                          <p:stCondLst>
                                            <p:cond delay="1668"/>
                                          </p:stCondLst>
                                        </p:cTn>
                                        <p:tgtEl>
                                          <p:spTgt spid="2"/>
                                        </p:tgtEl>
                                      </p:cBhvr>
                                      <p:to x="100000" y="100000"/>
                                    </p:animScale>
                                    <p:animScale>
                                      <p:cBhvr>
                                        <p:cTn id="20" dur="26">
                                          <p:stCondLst>
                                            <p:cond delay="1808"/>
                                          </p:stCondLst>
                                        </p:cTn>
                                        <p:tgtEl>
                                          <p:spTgt spid="2"/>
                                        </p:tgtEl>
                                      </p:cBhvr>
                                      <p:to x="100000" y="95000"/>
                                    </p:animScale>
                                    <p:animScale>
                                      <p:cBhvr>
                                        <p:cTn id="21" dur="166" decel="50000">
                                          <p:stCondLst>
                                            <p:cond delay="1834"/>
                                          </p:stCondLst>
                                        </p:cTn>
                                        <p:tgtEl>
                                          <p:spTgt spid="2"/>
                                        </p:tgtEl>
                                      </p:cBhvr>
                                      <p:to x="100000" y="100000"/>
                                    </p:animScale>
                                    <p:set>
                                      <p:cBhvr>
                                        <p:cTn id="22" dur="1" fill="hold">
                                          <p:stCondLst>
                                            <p:cond delay="1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TM04033919[[fn=Circuit]]</Template>
  <TotalTime>174</TotalTime>
  <Words>384</Words>
  <Application>Microsoft Office PowerPoint</Application>
  <PresentationFormat>Widescreen</PresentationFormat>
  <Paragraphs>83</Paragraphs>
  <Slides>18</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18</vt:i4>
      </vt:variant>
    </vt:vector>
  </HeadingPairs>
  <TitlesOfParts>
    <vt:vector size="29" baseType="lpstr">
      <vt:lpstr>Algerian</vt:lpstr>
      <vt:lpstr>Arial</vt:lpstr>
      <vt:lpstr>Arial Black</vt:lpstr>
      <vt:lpstr>Arial Rounded MT Bold</vt:lpstr>
      <vt:lpstr>Bahnschrift SemiBold SemiConden</vt:lpstr>
      <vt:lpstr>Bauhaus 93</vt:lpstr>
      <vt:lpstr>Calibri</vt:lpstr>
      <vt:lpstr>Times New Roman</vt:lpstr>
      <vt:lpstr>Tw Cen MT</vt:lpstr>
      <vt:lpstr>Wingdings</vt:lpstr>
      <vt:lpstr>Circuit</vt:lpstr>
      <vt:lpstr>PowerPoint Presentation</vt:lpstr>
      <vt:lpstr>PowerPoint Presentation</vt:lpstr>
      <vt:lpstr>INSERTING FUNCTIONS</vt:lpstr>
      <vt:lpstr>Commonly  used  functions    </vt:lpstr>
      <vt:lpstr>PowerPoint Presentation</vt:lpstr>
      <vt:lpstr>PowerPoint Presentation</vt:lpstr>
      <vt:lpstr>AUTOSUM</vt:lpstr>
      <vt:lpstr>CHARTS IN MS-EXCEL</vt:lpstr>
      <vt:lpstr>COMPONENTS  OF  A  CHART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Ritu Verma</dc:creator>
  <cp:lastModifiedBy>Ritu Verma</cp:lastModifiedBy>
  <cp:revision>21</cp:revision>
  <dcterms:created xsi:type="dcterms:W3CDTF">2020-07-02T16:24:18Z</dcterms:created>
  <dcterms:modified xsi:type="dcterms:W3CDTF">2020-07-04T14:58:43Z</dcterms:modified>
</cp:coreProperties>
</file>