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0066"/>
    <a:srgbClr val="9966FF"/>
    <a:srgbClr val="993300"/>
    <a:srgbClr val="FFFF00"/>
    <a:srgbClr val="FF3300"/>
    <a:srgbClr val="99FF33"/>
    <a:srgbClr val="33CC33"/>
    <a:srgbClr val="009900"/>
    <a:srgbClr val="FF5050"/>
    <a:srgbClr val="3366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B21735-3867-48CC-8897-882633A29ED3}" type="datetimeFigureOut">
              <a:rPr lang="en-US" smtClean="0"/>
              <a:pPr/>
              <a:t>12/5/2020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AE31F-FF8A-4847-B90C-E751A62391DB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AE31F-FF8A-4847-B90C-E751A62391DB}" type="slidenum">
              <a:rPr lang="en-IN" smtClean="0"/>
              <a:pPr/>
              <a:t>15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295C1-EA24-43DC-84EB-EC3CC9F9925B}" type="datetimeFigureOut">
              <a:rPr lang="en-US" smtClean="0"/>
              <a:pPr/>
              <a:t>12/5/2020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227C-0496-46F6-A61F-08E9160017E9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295C1-EA24-43DC-84EB-EC3CC9F9925B}" type="datetimeFigureOut">
              <a:rPr lang="en-US" smtClean="0"/>
              <a:pPr/>
              <a:t>12/5/2020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227C-0496-46F6-A61F-08E9160017E9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295C1-EA24-43DC-84EB-EC3CC9F9925B}" type="datetimeFigureOut">
              <a:rPr lang="en-US" smtClean="0"/>
              <a:pPr/>
              <a:t>12/5/2020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227C-0496-46F6-A61F-08E9160017E9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295C1-EA24-43DC-84EB-EC3CC9F9925B}" type="datetimeFigureOut">
              <a:rPr lang="en-US" smtClean="0"/>
              <a:pPr/>
              <a:t>12/5/2020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227C-0496-46F6-A61F-08E9160017E9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295C1-EA24-43DC-84EB-EC3CC9F9925B}" type="datetimeFigureOut">
              <a:rPr lang="en-US" smtClean="0"/>
              <a:pPr/>
              <a:t>12/5/2020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227C-0496-46F6-A61F-08E9160017E9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295C1-EA24-43DC-84EB-EC3CC9F9925B}" type="datetimeFigureOut">
              <a:rPr lang="en-US" smtClean="0"/>
              <a:pPr/>
              <a:t>12/5/2020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227C-0496-46F6-A61F-08E9160017E9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295C1-EA24-43DC-84EB-EC3CC9F9925B}" type="datetimeFigureOut">
              <a:rPr lang="en-US" smtClean="0"/>
              <a:pPr/>
              <a:t>12/5/2020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227C-0496-46F6-A61F-08E9160017E9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295C1-EA24-43DC-84EB-EC3CC9F9925B}" type="datetimeFigureOut">
              <a:rPr lang="en-US" smtClean="0"/>
              <a:pPr/>
              <a:t>12/5/2020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227C-0496-46F6-A61F-08E9160017E9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295C1-EA24-43DC-84EB-EC3CC9F9925B}" type="datetimeFigureOut">
              <a:rPr lang="en-US" smtClean="0"/>
              <a:pPr/>
              <a:t>12/5/2020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227C-0496-46F6-A61F-08E9160017E9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295C1-EA24-43DC-84EB-EC3CC9F9925B}" type="datetimeFigureOut">
              <a:rPr lang="en-US" smtClean="0"/>
              <a:pPr/>
              <a:t>12/5/2020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227C-0496-46F6-A61F-08E9160017E9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295C1-EA24-43DC-84EB-EC3CC9F9925B}" type="datetimeFigureOut">
              <a:rPr lang="en-US" smtClean="0"/>
              <a:pPr/>
              <a:t>12/5/2020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227C-0496-46F6-A61F-08E9160017E9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295C1-EA24-43DC-84EB-EC3CC9F9925B}" type="datetimeFigureOut">
              <a:rPr lang="en-US" smtClean="0"/>
              <a:pPr/>
              <a:t>12/5/2020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7227C-0496-46F6-A61F-08E9160017E9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2.wav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4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2214554"/>
            <a:ext cx="75810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6000" dirty="0" smtClean="0"/>
              <a:t>SUBJECT-SCIENCE</a:t>
            </a:r>
          </a:p>
          <a:p>
            <a:pPr algn="ctr"/>
            <a:r>
              <a:rPr lang="en-IN" sz="6000" dirty="0" smtClean="0"/>
              <a:t>TOPIC-FOOD WE EAT AND DRINK</a:t>
            </a:r>
            <a:endParaRPr lang="en-IN" sz="6000" dirty="0"/>
          </a:p>
        </p:txBody>
      </p:sp>
      <p:pic>
        <p:nvPicPr>
          <p:cNvPr id="3" name="~PP3503.WAV">
            <a:hlinkClick r:id="" action="ppaction://media"/>
          </p:cNvPr>
          <p:cNvPicPr>
            <a:picLocks noRot="1" noChangeAspect="1"/>
          </p:cNvPicPr>
          <p:nvPr>
            <a:wavAudioFile r:embed="rId1" name="~PP3503.WAV"/>
          </p:nvPr>
        </p:nvPicPr>
        <p:blipFill>
          <a:blip r:embed="rId3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992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357166"/>
            <a:ext cx="2857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/>
              <a:t> </a:t>
            </a:r>
            <a:r>
              <a:rPr lang="en-IN" sz="6000" dirty="0" smtClean="0"/>
              <a:t>Sweets</a:t>
            </a:r>
            <a:endParaRPr lang="en-IN" sz="6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l="56589" t="25791" r="8534" b="35352"/>
          <a:stretch>
            <a:fillRect/>
          </a:stretch>
        </p:blipFill>
        <p:spPr bwMode="auto">
          <a:xfrm>
            <a:off x="1785918" y="1714488"/>
            <a:ext cx="535785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~PP624.WAV">
            <a:hlinkClick r:id="" action="ppaction://media"/>
          </p:cNvPr>
          <p:cNvPicPr>
            <a:picLocks noRot="1" noChangeAspect="1"/>
          </p:cNvPicPr>
          <p:nvPr>
            <a:wavAudioFile r:embed="rId1" name="~PP624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646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357166"/>
            <a:ext cx="2857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/>
              <a:t> </a:t>
            </a:r>
            <a:r>
              <a:rPr lang="en-IN" sz="6000" dirty="0" smtClean="0"/>
              <a:t>Bread</a:t>
            </a:r>
            <a:endParaRPr lang="en-IN" sz="6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 l="64001" t="23633" r="12116" b="25097"/>
          <a:stretch>
            <a:fillRect/>
          </a:stretch>
        </p:blipFill>
        <p:spPr bwMode="auto">
          <a:xfrm>
            <a:off x="1785918" y="1857364"/>
            <a:ext cx="535785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~PP2253.WAV">
            <a:hlinkClick r:id="" action="ppaction://media"/>
          </p:cNvPr>
          <p:cNvPicPr>
            <a:picLocks noRot="1" noChangeAspect="1"/>
          </p:cNvPicPr>
          <p:nvPr>
            <a:wavAudioFile r:embed="rId1" name="~PP2253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548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285728"/>
            <a:ext cx="3143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/>
              <a:t> </a:t>
            </a:r>
            <a:endParaRPr lang="en-IN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285720" y="285728"/>
            <a:ext cx="3286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/>
              <a:t> </a:t>
            </a:r>
            <a:r>
              <a:rPr lang="en-IN" sz="6000" dirty="0" err="1" smtClean="0"/>
              <a:t>Chapatis</a:t>
            </a:r>
            <a:endParaRPr lang="en-IN" sz="6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 l="57412" t="26562" r="5527" b="35352"/>
          <a:stretch>
            <a:fillRect/>
          </a:stretch>
        </p:blipFill>
        <p:spPr bwMode="auto">
          <a:xfrm>
            <a:off x="1714480" y="1928802"/>
            <a:ext cx="5572164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~PP2470.WAV">
            <a:hlinkClick r:id="" action="ppaction://media"/>
          </p:cNvPr>
          <p:cNvPicPr>
            <a:picLocks noRot="1" noChangeAspect="1"/>
          </p:cNvPicPr>
          <p:nvPr>
            <a:wavAudioFile r:embed="rId1" name="~PP2470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8231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285728"/>
            <a:ext cx="3929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/>
              <a:t> </a:t>
            </a:r>
            <a:r>
              <a:rPr lang="en-IN" sz="6000" dirty="0" smtClean="0"/>
              <a:t>Vegetables</a:t>
            </a:r>
            <a:endParaRPr lang="en-IN" sz="6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 l="58236" t="28027" r="4703" b="35352"/>
          <a:stretch>
            <a:fillRect/>
          </a:stretch>
        </p:blipFill>
        <p:spPr bwMode="auto">
          <a:xfrm>
            <a:off x="1643042" y="1785926"/>
            <a:ext cx="5786478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~PP3341.WAV">
            <a:hlinkClick r:id="" action="ppaction://media"/>
          </p:cNvPr>
          <p:cNvPicPr>
            <a:picLocks noRot="1" noChangeAspect="1"/>
          </p:cNvPicPr>
          <p:nvPr>
            <a:wavAudioFile r:embed="rId1" name="~PP3341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886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357166"/>
            <a:ext cx="3429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/>
              <a:t> </a:t>
            </a:r>
            <a:r>
              <a:rPr lang="en-IN" sz="6000" dirty="0" smtClean="0"/>
              <a:t>Ice-cream</a:t>
            </a:r>
            <a:endParaRPr lang="en-IN" sz="6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 l="68033" t="30957" r="14064" b="23633"/>
          <a:stretch>
            <a:fillRect/>
          </a:stretch>
        </p:blipFill>
        <p:spPr bwMode="auto">
          <a:xfrm>
            <a:off x="2285984" y="1857364"/>
            <a:ext cx="4500594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~PP3932.WAV">
            <a:hlinkClick r:id="" action="ppaction://media"/>
          </p:cNvPr>
          <p:cNvPicPr>
            <a:picLocks noRot="1" noChangeAspect="1"/>
          </p:cNvPicPr>
          <p:nvPr>
            <a:wavAudioFile r:embed="rId1" name="~PP3932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853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285728"/>
            <a:ext cx="7715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u="sng" dirty="0" smtClean="0"/>
              <a:t>FOOD WE DRINK</a:t>
            </a:r>
            <a:endParaRPr lang="en-IN" sz="5400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285720" y="1571612"/>
            <a:ext cx="2571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/>
              <a:t> </a:t>
            </a:r>
            <a:r>
              <a:rPr lang="en-IN" sz="6000" dirty="0" smtClean="0"/>
              <a:t>Water</a:t>
            </a:r>
            <a:endParaRPr lang="en-IN" sz="6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/>
          <a:srcRect l="64001" t="26562" r="16233" b="20703"/>
          <a:stretch>
            <a:fillRect/>
          </a:stretch>
        </p:blipFill>
        <p:spPr bwMode="auto">
          <a:xfrm>
            <a:off x="2714612" y="2714620"/>
            <a:ext cx="357190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~PP3743.WAV">
            <a:hlinkClick r:id="" action="ppaction://media"/>
          </p:cNvPr>
          <p:cNvPicPr>
            <a:picLocks noRot="1" noChangeAspect="1"/>
          </p:cNvPicPr>
          <p:nvPr>
            <a:wavAudioFile r:embed="rId1" name="~PP3743.WAV"/>
          </p:nvPr>
        </p:nvPicPr>
        <p:blipFill>
          <a:blip r:embed="rId5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7781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357166"/>
            <a:ext cx="3429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/>
              <a:t> </a:t>
            </a:r>
            <a:r>
              <a:rPr lang="en-IN" sz="6000" dirty="0" smtClean="0"/>
              <a:t>Tea</a:t>
            </a:r>
            <a:endParaRPr lang="en-IN" sz="60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 l="59298" t="29297" r="8583" b="31152"/>
          <a:stretch>
            <a:fillRect/>
          </a:stretch>
        </p:blipFill>
        <p:spPr bwMode="auto">
          <a:xfrm>
            <a:off x="1714480" y="1857364"/>
            <a:ext cx="535785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~PP13.WAV">
            <a:hlinkClick r:id="" action="ppaction://media"/>
          </p:cNvPr>
          <p:cNvPicPr>
            <a:picLocks noRot="1" noChangeAspect="1"/>
          </p:cNvPicPr>
          <p:nvPr>
            <a:wavAudioFile r:embed="rId1" name="~PP13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428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357166"/>
            <a:ext cx="3429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/>
              <a:t> </a:t>
            </a:r>
            <a:r>
              <a:rPr lang="en-IN" sz="6000" dirty="0" smtClean="0"/>
              <a:t>Milk</a:t>
            </a:r>
            <a:endParaRPr lang="en-IN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357158" y="1428736"/>
            <a:ext cx="8429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/>
              <a:t>Drinking milk is good for health.</a:t>
            </a:r>
            <a:endParaRPr lang="en-IN" sz="60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 l="57412" t="25097" r="10468" b="23633"/>
          <a:stretch>
            <a:fillRect/>
          </a:stretch>
        </p:blipFill>
        <p:spPr bwMode="auto">
          <a:xfrm>
            <a:off x="2285984" y="2428868"/>
            <a:ext cx="471490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~PP1227.WAV">
            <a:hlinkClick r:id="" action="ppaction://media"/>
          </p:cNvPr>
          <p:cNvPicPr>
            <a:picLocks noRot="1" noChangeAspect="1"/>
          </p:cNvPicPr>
          <p:nvPr>
            <a:wavAudioFile r:embed="rId1" name="~PP1227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924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357166"/>
            <a:ext cx="3429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/>
              <a:t> </a:t>
            </a:r>
            <a:r>
              <a:rPr lang="en-IN" sz="6000" dirty="0" smtClean="0"/>
              <a:t>Coffee</a:t>
            </a:r>
            <a:endParaRPr lang="en-IN" sz="60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 l="58236" t="28027" r="12939" b="26562"/>
          <a:stretch>
            <a:fillRect/>
          </a:stretch>
        </p:blipFill>
        <p:spPr bwMode="auto">
          <a:xfrm>
            <a:off x="2071670" y="1928802"/>
            <a:ext cx="4929222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~PP3917.WAV">
            <a:hlinkClick r:id="" action="ppaction://media"/>
          </p:cNvPr>
          <p:cNvPicPr>
            <a:picLocks noRot="1" noChangeAspect="1"/>
          </p:cNvPicPr>
          <p:nvPr>
            <a:wavAudioFile r:embed="rId1" name="~PP3917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66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>
            <a:alpha val="8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357166"/>
            <a:ext cx="3857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/>
              <a:t> </a:t>
            </a:r>
            <a:r>
              <a:rPr lang="en-IN" sz="6000" dirty="0" smtClean="0"/>
              <a:t>Cold drinks</a:t>
            </a:r>
            <a:endParaRPr lang="en-IN" sz="60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 l="62592" t="27832" r="9406" b="25293"/>
          <a:stretch>
            <a:fillRect/>
          </a:stretch>
        </p:blipFill>
        <p:spPr bwMode="auto">
          <a:xfrm>
            <a:off x="2071670" y="1785926"/>
            <a:ext cx="492922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~PP740.WAV">
            <a:hlinkClick r:id="" action="ppaction://media"/>
          </p:cNvPr>
          <p:cNvPicPr>
            <a:picLocks noRot="1" noChangeAspect="1"/>
          </p:cNvPicPr>
          <p:nvPr>
            <a:wavAudioFile r:embed="rId1" name="~PP740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8941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85728"/>
            <a:ext cx="2643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u="sng" dirty="0" smtClean="0"/>
              <a:t>FOOD</a:t>
            </a:r>
            <a:endParaRPr lang="en-IN" sz="6000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285720" y="2571744"/>
            <a:ext cx="8572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/>
              <a:t> We need food to live. Food gives us energy to work, it keeps us healthy and helps us to grow.   </a:t>
            </a:r>
            <a:endParaRPr lang="en-IN" sz="4000" dirty="0"/>
          </a:p>
        </p:txBody>
      </p:sp>
      <p:pic>
        <p:nvPicPr>
          <p:cNvPr id="5" name="~PP1291.WAV">
            <a:hlinkClick r:id="" action="ppaction://media"/>
          </p:cNvPr>
          <p:cNvPicPr>
            <a:picLocks noRot="1" noChangeAspect="1"/>
          </p:cNvPicPr>
          <p:nvPr>
            <a:wavAudioFile r:embed="rId1" name="~PP1291.WAV"/>
          </p:nvPr>
        </p:nvPicPr>
        <p:blipFill>
          <a:blip r:embed="rId3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7971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357166"/>
            <a:ext cx="3429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/>
              <a:t> </a:t>
            </a:r>
            <a:r>
              <a:rPr lang="en-IN" sz="6000" dirty="0" smtClean="0"/>
              <a:t>Fruit juice</a:t>
            </a:r>
            <a:endParaRPr lang="en-IN" sz="6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 l="54118" t="29492" r="6350" b="28027"/>
          <a:stretch>
            <a:fillRect/>
          </a:stretch>
        </p:blipFill>
        <p:spPr bwMode="auto">
          <a:xfrm>
            <a:off x="2000232" y="1785926"/>
            <a:ext cx="528641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~PP1830.WAV">
            <a:hlinkClick r:id="" action="ppaction://media"/>
          </p:cNvPr>
          <p:cNvPicPr>
            <a:picLocks noRot="1" noChangeAspect="1"/>
          </p:cNvPicPr>
          <p:nvPr>
            <a:wavAudioFile r:embed="rId1" name="~PP1830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9061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00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357166"/>
            <a:ext cx="3857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/>
              <a:t> </a:t>
            </a:r>
            <a:r>
              <a:rPr lang="en-IN" sz="6000" dirty="0" smtClean="0"/>
              <a:t>Milk shake</a:t>
            </a:r>
            <a:endParaRPr lang="en-IN" sz="6000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 l="66472" t="26562" r="14586" b="25098"/>
          <a:stretch>
            <a:fillRect/>
          </a:stretch>
        </p:blipFill>
        <p:spPr bwMode="auto">
          <a:xfrm>
            <a:off x="2357422" y="1857364"/>
            <a:ext cx="4357718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~PP2998.WAV">
            <a:hlinkClick r:id="" action="ppaction://media"/>
          </p:cNvPr>
          <p:cNvPicPr>
            <a:picLocks noRot="1" noChangeAspect="1"/>
          </p:cNvPicPr>
          <p:nvPr>
            <a:wavAudioFile r:embed="rId1" name="~PP2998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9071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357166"/>
            <a:ext cx="3429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/>
              <a:t> </a:t>
            </a:r>
            <a:r>
              <a:rPr lang="en-IN" sz="6000" dirty="0" smtClean="0"/>
              <a:t>Soup</a:t>
            </a:r>
            <a:endParaRPr lang="en-IN" sz="60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 l="59059" t="29492" r="4703" b="28027"/>
          <a:stretch>
            <a:fillRect/>
          </a:stretch>
        </p:blipFill>
        <p:spPr bwMode="auto">
          <a:xfrm>
            <a:off x="2071670" y="1714488"/>
            <a:ext cx="492922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~PP765.WAV">
            <a:hlinkClick r:id="" action="ppaction://media"/>
          </p:cNvPr>
          <p:cNvPicPr>
            <a:picLocks noRot="1" noChangeAspect="1"/>
          </p:cNvPicPr>
          <p:nvPr>
            <a:wavAudioFile r:embed="rId1" name="~PP765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5781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357166"/>
            <a:ext cx="4429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dirty="0" smtClean="0"/>
              <a:t>WORK TO DO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4282" y="2071678"/>
            <a:ext cx="87154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/>
              <a:t>Q1) </a:t>
            </a:r>
            <a:r>
              <a:rPr lang="en-IN" sz="3600" dirty="0"/>
              <a:t>L</a:t>
            </a:r>
            <a:r>
              <a:rPr lang="en-IN" sz="3600" dirty="0" smtClean="0"/>
              <a:t>ook at pictures and write down the names of the food we eat and drink.</a:t>
            </a:r>
          </a:p>
          <a:p>
            <a:r>
              <a:rPr lang="en-IN" sz="3600" dirty="0" smtClean="0"/>
              <a:t>Q2) Match the following.</a:t>
            </a:r>
          </a:p>
          <a:p>
            <a:r>
              <a:rPr lang="en-IN" sz="3600" dirty="0" smtClean="0"/>
              <a:t>Q3) Write down the names of 12 food we eat.</a:t>
            </a:r>
          </a:p>
          <a:p>
            <a:r>
              <a:rPr lang="en-IN" sz="3600" dirty="0" smtClean="0"/>
              <a:t>Q4) Write down the names of 8 food we drink.</a:t>
            </a:r>
          </a:p>
          <a:p>
            <a:r>
              <a:rPr lang="en-IN" sz="3600" dirty="0" smtClean="0"/>
              <a:t> </a:t>
            </a:r>
          </a:p>
          <a:p>
            <a:endParaRPr lang="en-IN" sz="3600" dirty="0"/>
          </a:p>
        </p:txBody>
      </p:sp>
      <p:pic>
        <p:nvPicPr>
          <p:cNvPr id="4" name="~PP1413.WAV">
            <a:hlinkClick r:id="" action="ppaction://media"/>
          </p:cNvPr>
          <p:cNvPicPr>
            <a:picLocks noRot="1" noChangeAspect="1"/>
          </p:cNvPicPr>
          <p:nvPr>
            <a:wavAudioFile r:embed="rId1" name="~PP1413.WAV"/>
          </p:nvPr>
        </p:nvPicPr>
        <p:blipFill>
          <a:blip r:embed="rId3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3325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55765" t="29492" r="6350" b="35351"/>
          <a:stretch>
            <a:fillRect/>
          </a:stretch>
        </p:blipFill>
        <p:spPr bwMode="auto">
          <a:xfrm>
            <a:off x="1500166" y="1285860"/>
            <a:ext cx="621510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~PP1841.WAV">
            <a:hlinkClick r:id="" action="ppaction://media"/>
          </p:cNvPr>
          <p:cNvPicPr>
            <a:picLocks noRot="1" noChangeAspect="1"/>
          </p:cNvPicPr>
          <p:nvPr>
            <a:wavAudioFile r:embed="rId1" name="~PP1841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4391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285728"/>
            <a:ext cx="7715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u="sng" dirty="0" smtClean="0"/>
              <a:t>FOOD WE EAT</a:t>
            </a:r>
            <a:endParaRPr lang="en-IN" sz="5400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285720" y="1571612"/>
            <a:ext cx="2000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/>
              <a:t> </a:t>
            </a:r>
            <a:r>
              <a:rPr lang="en-IN" sz="6000" dirty="0" smtClean="0"/>
              <a:t>Rice</a:t>
            </a:r>
            <a:endParaRPr lang="en-IN" sz="6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57174" t="26368" r="9884" b="22363"/>
          <a:stretch>
            <a:fillRect/>
          </a:stretch>
        </p:blipFill>
        <p:spPr bwMode="auto">
          <a:xfrm>
            <a:off x="2571736" y="2500306"/>
            <a:ext cx="385765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~PP1195.WAV">
            <a:hlinkClick r:id="" action="ppaction://media"/>
          </p:cNvPr>
          <p:cNvPicPr>
            <a:picLocks noRot="1" noChangeAspect="1"/>
          </p:cNvPicPr>
          <p:nvPr>
            <a:wavAudioFile r:embed="rId1" name="~PP1195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787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1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85720" y="357166"/>
            <a:ext cx="2000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/>
              <a:t> </a:t>
            </a:r>
            <a:r>
              <a:rPr lang="en-IN" sz="6000" dirty="0" smtClean="0"/>
              <a:t>Egg</a:t>
            </a:r>
            <a:endParaRPr lang="en-IN" sz="6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60707" t="26562" r="8821" b="23633"/>
          <a:stretch>
            <a:fillRect/>
          </a:stretch>
        </p:blipFill>
        <p:spPr bwMode="auto">
          <a:xfrm>
            <a:off x="2000232" y="1857364"/>
            <a:ext cx="4857784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~PP1935.WAV">
            <a:hlinkClick r:id="" action="ppaction://media"/>
          </p:cNvPr>
          <p:cNvPicPr>
            <a:picLocks noRot="1" noChangeAspect="1"/>
          </p:cNvPicPr>
          <p:nvPr>
            <a:wavAudioFile r:embed="rId1" name="~PP1935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4611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357166"/>
            <a:ext cx="22860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/>
              <a:t> </a:t>
            </a:r>
            <a:r>
              <a:rPr lang="en-IN" sz="6000" dirty="0" smtClean="0"/>
              <a:t>Butter</a:t>
            </a:r>
            <a:endParaRPr lang="en-IN" sz="6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57101" t="26591" r="9607" b="36817"/>
          <a:stretch>
            <a:fillRect/>
          </a:stretch>
        </p:blipFill>
        <p:spPr bwMode="auto">
          <a:xfrm>
            <a:off x="1928794" y="1785926"/>
            <a:ext cx="4857784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~PP4032.WAV">
            <a:hlinkClick r:id="" action="ppaction://media"/>
          </p:cNvPr>
          <p:cNvPicPr>
            <a:picLocks noRot="1" noChangeAspect="1"/>
          </p:cNvPicPr>
          <p:nvPr>
            <a:wavAudioFile r:embed="rId1" name="~PP4032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601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357166"/>
            <a:ext cx="22860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/>
              <a:t> </a:t>
            </a:r>
            <a:r>
              <a:rPr lang="en-IN" sz="6000" dirty="0" smtClean="0"/>
              <a:t>Fish</a:t>
            </a:r>
            <a:endParaRPr lang="en-IN" sz="6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55180" t="23438" r="6112" b="34081"/>
          <a:stretch>
            <a:fillRect/>
          </a:stretch>
        </p:blipFill>
        <p:spPr bwMode="auto">
          <a:xfrm>
            <a:off x="2071670" y="1785926"/>
            <a:ext cx="4857784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~PP895.WAV">
            <a:hlinkClick r:id="" action="ppaction://media"/>
          </p:cNvPr>
          <p:cNvPicPr>
            <a:picLocks noRot="1" noChangeAspect="1"/>
          </p:cNvPicPr>
          <p:nvPr>
            <a:wavAudioFile r:embed="rId1" name="~PP895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4851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0D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357166"/>
            <a:ext cx="2857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/>
              <a:t> </a:t>
            </a:r>
            <a:r>
              <a:rPr lang="en-IN" sz="6000" dirty="0" smtClean="0"/>
              <a:t>Chicken</a:t>
            </a:r>
            <a:endParaRPr lang="en-IN" sz="6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59883" t="23633" r="16233" b="41211"/>
          <a:stretch>
            <a:fillRect/>
          </a:stretch>
        </p:blipFill>
        <p:spPr bwMode="auto">
          <a:xfrm>
            <a:off x="1857356" y="1928802"/>
            <a:ext cx="5500726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~PP3164.WAV">
            <a:hlinkClick r:id="" action="ppaction://media"/>
          </p:cNvPr>
          <p:cNvPicPr>
            <a:picLocks noRot="1" noChangeAspect="1"/>
          </p:cNvPicPr>
          <p:nvPr>
            <a:wavAudioFile r:embed="rId1" name="~PP3164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612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357166"/>
            <a:ext cx="2857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/>
              <a:t> </a:t>
            </a:r>
            <a:r>
              <a:rPr lang="en-IN" sz="6000" dirty="0"/>
              <a:t>F</a:t>
            </a:r>
            <a:r>
              <a:rPr lang="en-IN" sz="6000" dirty="0" smtClean="0"/>
              <a:t>ruits</a:t>
            </a:r>
            <a:endParaRPr lang="en-IN" sz="6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54118" t="28027" r="6350" b="22168"/>
          <a:stretch>
            <a:fillRect/>
          </a:stretch>
        </p:blipFill>
        <p:spPr bwMode="auto">
          <a:xfrm>
            <a:off x="1857356" y="1857364"/>
            <a:ext cx="5572164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~PP1134.WAV">
            <a:hlinkClick r:id="" action="ppaction://media"/>
          </p:cNvPr>
          <p:cNvPicPr>
            <a:picLocks noRot="1" noChangeAspect="1"/>
          </p:cNvPicPr>
          <p:nvPr>
            <a:wavAudioFile r:embed="rId1" name="~PP1134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582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357166"/>
            <a:ext cx="2857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/>
              <a:t> </a:t>
            </a:r>
            <a:r>
              <a:rPr lang="en-IN" sz="6000" dirty="0" smtClean="0"/>
              <a:t>Meat</a:t>
            </a:r>
            <a:endParaRPr lang="en-IN" sz="6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59059" t="24139" r="9678" b="48535"/>
          <a:stretch>
            <a:fillRect/>
          </a:stretch>
        </p:blipFill>
        <p:spPr bwMode="auto">
          <a:xfrm>
            <a:off x="1785918" y="1714488"/>
            <a:ext cx="5429288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~PP2186.WAV">
            <a:hlinkClick r:id="" action="ppaction://media"/>
          </p:cNvPr>
          <p:cNvPicPr>
            <a:picLocks noRot="1" noChangeAspect="1"/>
          </p:cNvPicPr>
          <p:nvPr>
            <a:wavAudioFile r:embed="rId1" name="~PP2186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496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141</Words>
  <Application>Microsoft Office PowerPoint</Application>
  <PresentationFormat>On-screen Show (4:3)</PresentationFormat>
  <Paragraphs>35</Paragraphs>
  <Slides>24</Slides>
  <Notes>1</Notes>
  <HiddenSlides>0</HiddenSlides>
  <MMClips>24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Avishek dey</dc:creator>
  <cp:lastModifiedBy>Avishek dey</cp:lastModifiedBy>
  <cp:revision>21</cp:revision>
  <dcterms:created xsi:type="dcterms:W3CDTF">2020-12-04T08:06:19Z</dcterms:created>
  <dcterms:modified xsi:type="dcterms:W3CDTF">2020-12-05T13:22:44Z</dcterms:modified>
</cp:coreProperties>
</file>