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B2F2F"/>
    <a:srgbClr val="009900"/>
    <a:srgbClr val="FFFF00"/>
    <a:srgbClr val="993300"/>
    <a:srgbClr val="00FFFF"/>
    <a:srgbClr val="A50021"/>
    <a:srgbClr val="00FF00"/>
    <a:srgbClr val="F6100A"/>
    <a:srgbClr val="CC0099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FD714-5B0E-490E-AAB3-A1599EBE31D0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2C130-3080-433C-A5DA-D73126C16D4F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2C130-3080-433C-A5DA-D73126C16D4F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A4E2-16A1-4BF5-AB6F-8366219B1128}" type="datetimeFigureOut">
              <a:rPr lang="en-US" smtClean="0"/>
              <a:pPr/>
              <a:t>10/30/2020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67CAC-FDFB-4FAF-9289-038024E7F8D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1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786" y="2214554"/>
            <a:ext cx="75810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/>
              <a:t>SUBJECT-SCIENCE</a:t>
            </a:r>
          </a:p>
          <a:p>
            <a:pPr algn="ctr"/>
            <a:r>
              <a:rPr lang="en-IN" sz="6000" dirty="0" smtClean="0"/>
              <a:t>TOPIC-PARTS OF THE BODY</a:t>
            </a:r>
            <a:endParaRPr lang="en-IN" sz="6000" dirty="0"/>
          </a:p>
        </p:txBody>
      </p:sp>
      <p:pic>
        <p:nvPicPr>
          <p:cNvPr id="3" name="~PP890.WAV">
            <a:hlinkClick r:id="" action="ppaction://media"/>
          </p:cNvPr>
          <p:cNvPicPr>
            <a:picLocks noRot="1" noChangeAspect="1"/>
          </p:cNvPicPr>
          <p:nvPr>
            <a:wavAudioFile r:embed="rId1" name="~PP89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6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TEETH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can chew our food with the help of our teeth. </a:t>
            </a:r>
            <a:endParaRPr lang="en-IN" sz="3600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 l="63177" t="26562" r="11292" b="22168"/>
          <a:stretch>
            <a:fillRect/>
          </a:stretch>
        </p:blipFill>
        <p:spPr bwMode="auto">
          <a:xfrm>
            <a:off x="2214546" y="2500306"/>
            <a:ext cx="471490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805.WAV">
            <a:hlinkClick r:id="" action="ppaction://media"/>
          </p:cNvPr>
          <p:cNvPicPr>
            <a:picLocks noRot="1" noChangeAspect="1"/>
          </p:cNvPicPr>
          <p:nvPr>
            <a:wavAudioFile r:embed="rId1" name="~PP380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351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CHIN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Chin gives a nice shape to our face. </a:t>
            </a:r>
            <a:endParaRPr lang="en-IN" sz="3600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 l="64239" t="27832" r="8583" b="28222"/>
          <a:stretch>
            <a:fillRect/>
          </a:stretch>
        </p:blipFill>
        <p:spPr bwMode="auto">
          <a:xfrm>
            <a:off x="1857356" y="2214554"/>
            <a:ext cx="528641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1885.WAV">
            <a:hlinkClick r:id="" action="ppaction://media"/>
          </p:cNvPr>
          <p:cNvPicPr>
            <a:picLocks noRot="1" noChangeAspect="1"/>
          </p:cNvPicPr>
          <p:nvPr>
            <a:wavAudioFile r:embed="rId1" name="~PP188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08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HANDS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have two hands. Hands help us to do different kinds of works. Example- eat, write, carry things, etc. </a:t>
            </a:r>
            <a:endParaRPr lang="en-IN" sz="3600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 l="63177" t="26562" r="12115" b="43360"/>
          <a:stretch>
            <a:fillRect/>
          </a:stretch>
        </p:blipFill>
        <p:spPr bwMode="auto">
          <a:xfrm>
            <a:off x="1785918" y="3214686"/>
            <a:ext cx="535785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387.WAV">
            <a:hlinkClick r:id="" action="ppaction://media"/>
          </p:cNvPr>
          <p:cNvPicPr>
            <a:picLocks noRot="1" noChangeAspect="1"/>
          </p:cNvPicPr>
          <p:nvPr>
            <a:wavAudioFile r:embed="rId1" name="~PP3387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581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ARMS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can wave with the help of our arms. </a:t>
            </a:r>
            <a:endParaRPr lang="en-IN" sz="36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 l="63177" t="28027" r="6350" b="29492"/>
          <a:stretch>
            <a:fillRect/>
          </a:stretch>
        </p:blipFill>
        <p:spPr bwMode="auto">
          <a:xfrm>
            <a:off x="2000232" y="2285992"/>
            <a:ext cx="521497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1872.WAV">
            <a:hlinkClick r:id="" action="ppaction://media"/>
          </p:cNvPr>
          <p:cNvPicPr>
            <a:picLocks noRot="1" noChangeAspect="1"/>
          </p:cNvPicPr>
          <p:nvPr>
            <a:wavAudioFile r:embed="rId1" name="~PP1872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7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ELBOWS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Elbows, arms, hands, fingers, are all joined which helps us perform different tasks. </a:t>
            </a:r>
            <a:endParaRPr lang="en-IN" sz="36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 l="59059" t="52930" r="13763" b="16308"/>
          <a:stretch>
            <a:fillRect/>
          </a:stretch>
        </p:blipFill>
        <p:spPr bwMode="auto">
          <a:xfrm>
            <a:off x="1785918" y="2786058"/>
            <a:ext cx="542928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1190.WAV">
            <a:hlinkClick r:id="" action="ppaction://media"/>
          </p:cNvPr>
          <p:cNvPicPr>
            <a:picLocks noRot="1" noChangeAspect="1"/>
          </p:cNvPicPr>
          <p:nvPr>
            <a:wavAudioFile r:embed="rId1" name="~PP119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44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135729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 </a:t>
            </a:r>
            <a:endParaRPr lang="en-IN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FINGERS</a:t>
            </a:r>
            <a:endParaRPr lang="en-IN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have 10 fingers which helps us to hold things, write and eat. </a:t>
            </a:r>
            <a:endParaRPr lang="en-IN" sz="3600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 l="64001" t="28027" r="7174" b="30957"/>
          <a:stretch>
            <a:fillRect/>
          </a:stretch>
        </p:blipFill>
        <p:spPr bwMode="auto">
          <a:xfrm>
            <a:off x="2000232" y="2786058"/>
            <a:ext cx="492922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~PP3513.WAV">
            <a:hlinkClick r:id="" action="ppaction://media"/>
          </p:cNvPr>
          <p:cNvPicPr>
            <a:picLocks noRot="1" noChangeAspect="1"/>
          </p:cNvPicPr>
          <p:nvPr>
            <a:wavAudioFile r:embed="rId1" name="~PP3513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29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CHEST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breathe in air through the nose, the air goes into the chest. We breathe out the air from the chest through our nose. This is a continues process. </a:t>
            </a:r>
            <a:endParaRPr lang="en-IN" sz="36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 l="64001" t="22883" r="12939" b="47070"/>
          <a:stretch>
            <a:fillRect/>
          </a:stretch>
        </p:blipFill>
        <p:spPr bwMode="auto">
          <a:xfrm>
            <a:off x="2285984" y="3643290"/>
            <a:ext cx="5000660" cy="300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852.WAV">
            <a:hlinkClick r:id="" action="ppaction://media"/>
          </p:cNvPr>
          <p:cNvPicPr>
            <a:picLocks noRot="1" noChangeAspect="1"/>
          </p:cNvPicPr>
          <p:nvPr>
            <a:wavAudioFile r:embed="rId1" name="~PP3852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654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STOMACH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The food that we take in through our mouth enters to the stomach. </a:t>
            </a:r>
            <a:endParaRPr lang="en-IN" sz="36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/>
          <a:srcRect l="69766" t="22168" r="12939" b="44140"/>
          <a:stretch>
            <a:fillRect/>
          </a:stretch>
        </p:blipFill>
        <p:spPr bwMode="auto">
          <a:xfrm>
            <a:off x="2643174" y="2786058"/>
            <a:ext cx="414340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079.WAV">
            <a:hlinkClick r:id="" action="ppaction://media"/>
          </p:cNvPr>
          <p:cNvPicPr>
            <a:picLocks noRot="1" noChangeAspect="1"/>
          </p:cNvPicPr>
          <p:nvPr>
            <a:wavAudioFile r:embed="rId1" name="~PP2079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33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LEGS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have two legs. We can walk with the help our legs. </a:t>
            </a:r>
            <a:endParaRPr lang="en-IN" sz="36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 l="70589" t="26562" r="13763" b="23633"/>
          <a:stretch>
            <a:fillRect/>
          </a:stretch>
        </p:blipFill>
        <p:spPr bwMode="auto">
          <a:xfrm>
            <a:off x="2428860" y="2571744"/>
            <a:ext cx="442915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482.WAV">
            <a:hlinkClick r:id="" action="ppaction://media"/>
          </p:cNvPr>
          <p:cNvPicPr>
            <a:picLocks noRot="1" noChangeAspect="1"/>
          </p:cNvPicPr>
          <p:nvPr>
            <a:wavAudioFile r:embed="rId1" name="~PP2482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381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2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FEET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Feet helps us to run, jump, skip, etc. </a:t>
            </a:r>
            <a:endParaRPr lang="en-IN" sz="36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 l="72237" t="44141" r="17057" b="29492"/>
          <a:stretch>
            <a:fillRect/>
          </a:stretch>
        </p:blipFill>
        <p:spPr bwMode="auto">
          <a:xfrm>
            <a:off x="2143108" y="2285992"/>
            <a:ext cx="478634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090.WAV">
            <a:hlinkClick r:id="" action="ppaction://media"/>
          </p:cNvPr>
          <p:cNvPicPr>
            <a:picLocks noRot="1" noChangeAspect="1"/>
          </p:cNvPicPr>
          <p:nvPr>
            <a:wavAudioFile r:embed="rId1" name="~PP209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61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8572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/>
              <a:t>PARTS OF THE BODY </a:t>
            </a:r>
          </a:p>
        </p:txBody>
      </p:sp>
      <p:pic>
        <p:nvPicPr>
          <p:cNvPr id="20681" name="Picture 201"/>
          <p:cNvPicPr>
            <a:picLocks noChangeAspect="1" noChangeArrowheads="1"/>
          </p:cNvPicPr>
          <p:nvPr/>
        </p:nvPicPr>
        <p:blipFill>
          <a:blip r:embed="rId3"/>
          <a:srcRect l="60707" t="29492" r="5527" b="22168"/>
          <a:stretch>
            <a:fillRect/>
          </a:stretch>
        </p:blipFill>
        <p:spPr bwMode="auto">
          <a:xfrm>
            <a:off x="1142976" y="1428736"/>
            <a:ext cx="692948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1245.WAV">
            <a:hlinkClick r:id="" action="ppaction://media"/>
          </p:cNvPr>
          <p:cNvPicPr>
            <a:picLocks noRot="1" noChangeAspect="1"/>
          </p:cNvPicPr>
          <p:nvPr>
            <a:wavAudioFile r:embed="rId1" name="~PP124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649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6"/>
            <a:ext cx="4429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WORK TO DO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82" y="2071678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Q1. See the pictures and write down the parts of the body.</a:t>
            </a:r>
          </a:p>
          <a:p>
            <a:r>
              <a:rPr lang="en-IN" sz="3600" dirty="0" smtClean="0"/>
              <a:t>Q2. Fill in the missing letters.</a:t>
            </a:r>
          </a:p>
          <a:p>
            <a:r>
              <a:rPr lang="en-IN" sz="3600" dirty="0" smtClean="0"/>
              <a:t>Q3.In your science exercise book write down the parts of the body.</a:t>
            </a:r>
          </a:p>
          <a:p>
            <a:endParaRPr lang="en-IN" sz="3600" dirty="0"/>
          </a:p>
        </p:txBody>
      </p:sp>
      <p:pic>
        <p:nvPicPr>
          <p:cNvPr id="4" name="~PP3473.WAV">
            <a:hlinkClick r:id="" action="ppaction://media"/>
          </p:cNvPr>
          <p:cNvPicPr>
            <a:picLocks noRot="1" noChangeAspect="1"/>
          </p:cNvPicPr>
          <p:nvPr>
            <a:wavAudioFile r:embed="rId1" name="~PP3473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5771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/>
          <a:srcRect l="56351" t="27832" r="5765" b="32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~PP491.WAV">
            <a:hlinkClick r:id="" action="ppaction://media"/>
          </p:cNvPr>
          <p:cNvPicPr>
            <a:picLocks noRot="1" noChangeAspect="1"/>
          </p:cNvPicPr>
          <p:nvPr>
            <a:wavAudioFile r:embed="rId1" name="~PP491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1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HEAD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The head is the main and topmost part of the body. Head consists of hair and face. </a:t>
            </a:r>
            <a:endParaRPr lang="en-IN" sz="3600" dirty="0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/>
          <a:srcRect l="65063" t="23633" r="9406" b="35351"/>
          <a:stretch>
            <a:fillRect/>
          </a:stretch>
        </p:blipFill>
        <p:spPr bwMode="auto">
          <a:xfrm>
            <a:off x="1928794" y="2714620"/>
            <a:ext cx="550072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645.WAV">
            <a:hlinkClick r:id="" action="ppaction://media"/>
          </p:cNvPr>
          <p:cNvPicPr>
            <a:picLocks noRot="1" noChangeAspect="1"/>
          </p:cNvPicPr>
          <p:nvPr>
            <a:wavAudioFile r:embed="rId1" name="~PP364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4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NECK</a:t>
            </a:r>
            <a:endParaRPr lang="en-IN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can move our head with the help of our neck. </a:t>
            </a:r>
            <a:endParaRPr lang="en-IN" sz="36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 l="68119" t="25097" r="12939" b="44141"/>
          <a:stretch>
            <a:fillRect/>
          </a:stretch>
        </p:blipFill>
        <p:spPr bwMode="auto">
          <a:xfrm>
            <a:off x="1785918" y="2714620"/>
            <a:ext cx="564360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146.WAV">
            <a:hlinkClick r:id="" action="ppaction://media"/>
          </p:cNvPr>
          <p:cNvPicPr>
            <a:picLocks noRot="1" noChangeAspect="1"/>
          </p:cNvPicPr>
          <p:nvPr>
            <a:wavAudioFile r:embed="rId1" name="~PP2146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501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EYES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have two eyes. We can see with the help of our eyes. </a:t>
            </a:r>
            <a:endParaRPr lang="en-IN" sz="36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 l="66472" t="25097" r="13762" b="45606"/>
          <a:stretch>
            <a:fillRect/>
          </a:stretch>
        </p:blipFill>
        <p:spPr bwMode="auto">
          <a:xfrm>
            <a:off x="1857356" y="2643182"/>
            <a:ext cx="528641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440.WAV">
            <a:hlinkClick r:id="" action="ppaction://media"/>
          </p:cNvPr>
          <p:cNvPicPr>
            <a:picLocks noRot="1" noChangeAspect="1"/>
          </p:cNvPicPr>
          <p:nvPr>
            <a:wavAudioFile r:embed="rId1" name="~PP244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27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EARS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have two ears. We can hear with the help of our ears. </a:t>
            </a:r>
            <a:endParaRPr lang="en-IN" sz="3600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 l="60707" t="25097" r="5527" b="38281"/>
          <a:stretch>
            <a:fillRect/>
          </a:stretch>
        </p:blipFill>
        <p:spPr bwMode="auto">
          <a:xfrm>
            <a:off x="2143108" y="2714620"/>
            <a:ext cx="500066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2516.WAV">
            <a:hlinkClick r:id="" action="ppaction://media"/>
          </p:cNvPr>
          <p:cNvPicPr>
            <a:picLocks noRot="1" noChangeAspect="1"/>
          </p:cNvPicPr>
          <p:nvPr>
            <a:wavAudioFile r:embed="rId1" name="~PP2516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09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NOSE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can smell with the help of our nose. </a:t>
            </a:r>
            <a:endParaRPr lang="en-IN" sz="3600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 l="64001" t="25097" r="7174" b="22168"/>
          <a:stretch>
            <a:fillRect/>
          </a:stretch>
        </p:blipFill>
        <p:spPr bwMode="auto">
          <a:xfrm>
            <a:off x="2357422" y="2285992"/>
            <a:ext cx="478634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861.WAV">
            <a:hlinkClick r:id="" action="ppaction://media"/>
          </p:cNvPr>
          <p:cNvPicPr>
            <a:picLocks noRot="1" noChangeAspect="1"/>
          </p:cNvPicPr>
          <p:nvPr>
            <a:wavAudioFile r:embed="rId1" name="~PP861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311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MOUTH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can talk and eat with the help of our mouth.  </a:t>
            </a:r>
            <a:endParaRPr lang="en-IN" sz="36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 l="64001" t="26562" r="4703" b="35352"/>
          <a:stretch>
            <a:fillRect/>
          </a:stretch>
        </p:blipFill>
        <p:spPr bwMode="auto">
          <a:xfrm>
            <a:off x="1785918" y="2571744"/>
            <a:ext cx="571504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3364.WAV">
            <a:hlinkClick r:id="" action="ppaction://media"/>
          </p:cNvPr>
          <p:cNvPicPr>
            <a:picLocks noRot="1" noChangeAspect="1"/>
          </p:cNvPicPr>
          <p:nvPr>
            <a:wavAudioFile r:embed="rId1" name="~PP3364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1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5214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TONGUE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357158" y="1357298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We can taste with the help of our tongue. </a:t>
            </a:r>
            <a:endParaRPr lang="en-IN" sz="3600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/>
          <a:srcRect l="68942" t="26562" r="13763" b="46103"/>
          <a:stretch>
            <a:fillRect/>
          </a:stretch>
        </p:blipFill>
        <p:spPr bwMode="auto">
          <a:xfrm>
            <a:off x="2000232" y="2285992"/>
            <a:ext cx="485778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1334.WAV">
            <a:hlinkClick r:id="" action="ppaction://media"/>
          </p:cNvPr>
          <p:cNvPicPr>
            <a:picLocks noRot="1" noChangeAspect="1"/>
          </p:cNvPicPr>
          <p:nvPr>
            <a:wavAudioFile r:embed="rId1" name="~PP1334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97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321</Words>
  <Application>Microsoft Office PowerPoint</Application>
  <PresentationFormat>On-screen Show (4:3)</PresentationFormat>
  <Paragraphs>43</Paragraphs>
  <Slides>21</Slides>
  <Notes>1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Avishek dey</dc:creator>
  <cp:lastModifiedBy>Avishek dey</cp:lastModifiedBy>
  <cp:revision>20</cp:revision>
  <dcterms:created xsi:type="dcterms:W3CDTF">2020-10-30T08:33:56Z</dcterms:created>
  <dcterms:modified xsi:type="dcterms:W3CDTF">2020-10-30T12:37:12Z</dcterms:modified>
</cp:coreProperties>
</file>