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showPr>
  <p:clrMru>
    <a:srgbClr val="BBB8FA"/>
    <a:srgbClr val="FFB3F1"/>
    <a:srgbClr val="FC7774"/>
    <a:srgbClr val="AC6072"/>
    <a:srgbClr val="9D5163"/>
    <a:srgbClr val="12AE85"/>
    <a:srgbClr val="66CCFF"/>
    <a:srgbClr val="66FFCC"/>
    <a:srgbClr val="D60093"/>
    <a:srgbClr val="FFFF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howOutlineIcons="0">
    <p:restoredLeft sz="15620"/>
    <p:restoredTop sz="94660"/>
  </p:normalViewPr>
  <p:slideViewPr>
    <p:cSldViewPr>
      <p:cViewPr varScale="1">
        <p:scale>
          <a:sx n="50" d="100"/>
          <a:sy n="50" d="100"/>
        </p:scale>
        <p:origin x="-1267" y="-67"/>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p>
            <a:fld id="{81F5EF6F-FD76-4857-A871-7020E5ADCED6}" type="datetimeFigureOut">
              <a:rPr lang="en-US" smtClean="0"/>
              <a:pPr/>
              <a:t>10/8/2020</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F027A1BC-457A-40DA-9694-AAD04A054928}" type="slidenum">
              <a:rPr lang="en-IN" smtClean="0"/>
              <a:pPr/>
              <a:t>‹#›</a:t>
            </a:fld>
            <a:endParaRPr lang="en-IN"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81F5EF6F-FD76-4857-A871-7020E5ADCED6}" type="datetimeFigureOut">
              <a:rPr lang="en-US" smtClean="0"/>
              <a:pPr/>
              <a:t>10/8/2020</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F027A1BC-457A-40DA-9694-AAD04A054928}" type="slidenum">
              <a:rPr lang="en-IN" smtClean="0"/>
              <a:pPr/>
              <a:t>‹#›</a:t>
            </a:fld>
            <a:endParaRPr lang="en-IN"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81F5EF6F-FD76-4857-A871-7020E5ADCED6}" type="datetimeFigureOut">
              <a:rPr lang="en-US" smtClean="0"/>
              <a:pPr/>
              <a:t>10/8/2020</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F027A1BC-457A-40DA-9694-AAD04A054928}" type="slidenum">
              <a:rPr lang="en-IN" smtClean="0"/>
              <a:pPr/>
              <a:t>‹#›</a:t>
            </a:fld>
            <a:endParaRPr lang="en-IN"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81F5EF6F-FD76-4857-A871-7020E5ADCED6}" type="datetimeFigureOut">
              <a:rPr lang="en-US" smtClean="0"/>
              <a:pPr/>
              <a:t>10/8/2020</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F027A1BC-457A-40DA-9694-AAD04A054928}" type="slidenum">
              <a:rPr lang="en-IN" smtClean="0"/>
              <a:pPr/>
              <a:t>‹#›</a:t>
            </a:fld>
            <a:endParaRPr lang="en-IN"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1F5EF6F-FD76-4857-A871-7020E5ADCED6}" type="datetimeFigureOut">
              <a:rPr lang="en-US" smtClean="0"/>
              <a:pPr/>
              <a:t>10/8/2020</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F027A1BC-457A-40DA-9694-AAD04A054928}" type="slidenum">
              <a:rPr lang="en-IN" smtClean="0"/>
              <a:pPr/>
              <a:t>‹#›</a:t>
            </a:fld>
            <a:endParaRPr lang="en-IN"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p>
            <a:fld id="{81F5EF6F-FD76-4857-A871-7020E5ADCED6}" type="datetimeFigureOut">
              <a:rPr lang="en-US" smtClean="0"/>
              <a:pPr/>
              <a:t>10/8/2020</a:t>
            </a:fld>
            <a:endParaRPr lang="en-IN" dirty="0"/>
          </a:p>
        </p:txBody>
      </p:sp>
      <p:sp>
        <p:nvSpPr>
          <p:cNvPr id="6" name="Footer Placeholder 5"/>
          <p:cNvSpPr>
            <a:spLocks noGrp="1"/>
          </p:cNvSpPr>
          <p:nvPr>
            <p:ph type="ftr" sz="quarter" idx="11"/>
          </p:nvPr>
        </p:nvSpPr>
        <p:spPr/>
        <p:txBody>
          <a:bodyPr/>
          <a:lstStyle/>
          <a:p>
            <a:endParaRPr lang="en-IN" dirty="0"/>
          </a:p>
        </p:txBody>
      </p:sp>
      <p:sp>
        <p:nvSpPr>
          <p:cNvPr id="7" name="Slide Number Placeholder 6"/>
          <p:cNvSpPr>
            <a:spLocks noGrp="1"/>
          </p:cNvSpPr>
          <p:nvPr>
            <p:ph type="sldNum" sz="quarter" idx="12"/>
          </p:nvPr>
        </p:nvSpPr>
        <p:spPr/>
        <p:txBody>
          <a:bodyPr/>
          <a:lstStyle/>
          <a:p>
            <a:fld id="{F027A1BC-457A-40DA-9694-AAD04A054928}" type="slidenum">
              <a:rPr lang="en-IN" smtClean="0"/>
              <a:pPr/>
              <a:t>‹#›</a:t>
            </a:fld>
            <a:endParaRPr lang="en-IN"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p>
            <a:fld id="{81F5EF6F-FD76-4857-A871-7020E5ADCED6}" type="datetimeFigureOut">
              <a:rPr lang="en-US" smtClean="0"/>
              <a:pPr/>
              <a:t>10/8/2020</a:t>
            </a:fld>
            <a:endParaRPr lang="en-IN" dirty="0"/>
          </a:p>
        </p:txBody>
      </p:sp>
      <p:sp>
        <p:nvSpPr>
          <p:cNvPr id="8" name="Footer Placeholder 7"/>
          <p:cNvSpPr>
            <a:spLocks noGrp="1"/>
          </p:cNvSpPr>
          <p:nvPr>
            <p:ph type="ftr" sz="quarter" idx="11"/>
          </p:nvPr>
        </p:nvSpPr>
        <p:spPr/>
        <p:txBody>
          <a:bodyPr/>
          <a:lstStyle/>
          <a:p>
            <a:endParaRPr lang="en-IN" dirty="0"/>
          </a:p>
        </p:txBody>
      </p:sp>
      <p:sp>
        <p:nvSpPr>
          <p:cNvPr id="9" name="Slide Number Placeholder 8"/>
          <p:cNvSpPr>
            <a:spLocks noGrp="1"/>
          </p:cNvSpPr>
          <p:nvPr>
            <p:ph type="sldNum" sz="quarter" idx="12"/>
          </p:nvPr>
        </p:nvSpPr>
        <p:spPr/>
        <p:txBody>
          <a:bodyPr/>
          <a:lstStyle/>
          <a:p>
            <a:fld id="{F027A1BC-457A-40DA-9694-AAD04A054928}" type="slidenum">
              <a:rPr lang="en-IN" smtClean="0"/>
              <a:pPr/>
              <a:t>‹#›</a:t>
            </a:fld>
            <a:endParaRPr lang="en-IN"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p>
            <a:fld id="{81F5EF6F-FD76-4857-A871-7020E5ADCED6}" type="datetimeFigureOut">
              <a:rPr lang="en-US" smtClean="0"/>
              <a:pPr/>
              <a:t>10/8/2020</a:t>
            </a:fld>
            <a:endParaRPr lang="en-IN" dirty="0"/>
          </a:p>
        </p:txBody>
      </p:sp>
      <p:sp>
        <p:nvSpPr>
          <p:cNvPr id="4" name="Footer Placeholder 3"/>
          <p:cNvSpPr>
            <a:spLocks noGrp="1"/>
          </p:cNvSpPr>
          <p:nvPr>
            <p:ph type="ftr" sz="quarter" idx="11"/>
          </p:nvPr>
        </p:nvSpPr>
        <p:spPr/>
        <p:txBody>
          <a:bodyPr/>
          <a:lstStyle/>
          <a:p>
            <a:endParaRPr lang="en-IN" dirty="0"/>
          </a:p>
        </p:txBody>
      </p:sp>
      <p:sp>
        <p:nvSpPr>
          <p:cNvPr id="5" name="Slide Number Placeholder 4"/>
          <p:cNvSpPr>
            <a:spLocks noGrp="1"/>
          </p:cNvSpPr>
          <p:nvPr>
            <p:ph type="sldNum" sz="quarter" idx="12"/>
          </p:nvPr>
        </p:nvSpPr>
        <p:spPr/>
        <p:txBody>
          <a:bodyPr/>
          <a:lstStyle/>
          <a:p>
            <a:fld id="{F027A1BC-457A-40DA-9694-AAD04A054928}" type="slidenum">
              <a:rPr lang="en-IN" smtClean="0"/>
              <a:pPr/>
              <a:t>‹#›</a:t>
            </a:fld>
            <a:endParaRPr lang="en-IN"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F5EF6F-FD76-4857-A871-7020E5ADCED6}" type="datetimeFigureOut">
              <a:rPr lang="en-US" smtClean="0"/>
              <a:pPr/>
              <a:t>10/8/2020</a:t>
            </a:fld>
            <a:endParaRPr lang="en-IN" dirty="0"/>
          </a:p>
        </p:txBody>
      </p:sp>
      <p:sp>
        <p:nvSpPr>
          <p:cNvPr id="3" name="Footer Placeholder 2"/>
          <p:cNvSpPr>
            <a:spLocks noGrp="1"/>
          </p:cNvSpPr>
          <p:nvPr>
            <p:ph type="ftr" sz="quarter" idx="11"/>
          </p:nvPr>
        </p:nvSpPr>
        <p:spPr/>
        <p:txBody>
          <a:bodyPr/>
          <a:lstStyle/>
          <a:p>
            <a:endParaRPr lang="en-IN" dirty="0"/>
          </a:p>
        </p:txBody>
      </p:sp>
      <p:sp>
        <p:nvSpPr>
          <p:cNvPr id="4" name="Slide Number Placeholder 3"/>
          <p:cNvSpPr>
            <a:spLocks noGrp="1"/>
          </p:cNvSpPr>
          <p:nvPr>
            <p:ph type="sldNum" sz="quarter" idx="12"/>
          </p:nvPr>
        </p:nvSpPr>
        <p:spPr/>
        <p:txBody>
          <a:bodyPr/>
          <a:lstStyle/>
          <a:p>
            <a:fld id="{F027A1BC-457A-40DA-9694-AAD04A054928}" type="slidenum">
              <a:rPr lang="en-IN" smtClean="0"/>
              <a:pPr/>
              <a:t>‹#›</a:t>
            </a:fld>
            <a:endParaRPr lang="en-IN"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F5EF6F-FD76-4857-A871-7020E5ADCED6}" type="datetimeFigureOut">
              <a:rPr lang="en-US" smtClean="0"/>
              <a:pPr/>
              <a:t>10/8/2020</a:t>
            </a:fld>
            <a:endParaRPr lang="en-IN" dirty="0"/>
          </a:p>
        </p:txBody>
      </p:sp>
      <p:sp>
        <p:nvSpPr>
          <p:cNvPr id="6" name="Footer Placeholder 5"/>
          <p:cNvSpPr>
            <a:spLocks noGrp="1"/>
          </p:cNvSpPr>
          <p:nvPr>
            <p:ph type="ftr" sz="quarter" idx="11"/>
          </p:nvPr>
        </p:nvSpPr>
        <p:spPr/>
        <p:txBody>
          <a:bodyPr/>
          <a:lstStyle/>
          <a:p>
            <a:endParaRPr lang="en-IN" dirty="0"/>
          </a:p>
        </p:txBody>
      </p:sp>
      <p:sp>
        <p:nvSpPr>
          <p:cNvPr id="7" name="Slide Number Placeholder 6"/>
          <p:cNvSpPr>
            <a:spLocks noGrp="1"/>
          </p:cNvSpPr>
          <p:nvPr>
            <p:ph type="sldNum" sz="quarter" idx="12"/>
          </p:nvPr>
        </p:nvSpPr>
        <p:spPr/>
        <p:txBody>
          <a:bodyPr/>
          <a:lstStyle/>
          <a:p>
            <a:fld id="{F027A1BC-457A-40DA-9694-AAD04A054928}" type="slidenum">
              <a:rPr lang="en-IN" smtClean="0"/>
              <a:pPr/>
              <a:t>‹#›</a:t>
            </a:fld>
            <a:endParaRPr lang="en-IN"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F5EF6F-FD76-4857-A871-7020E5ADCED6}" type="datetimeFigureOut">
              <a:rPr lang="en-US" smtClean="0"/>
              <a:pPr/>
              <a:t>10/8/2020</a:t>
            </a:fld>
            <a:endParaRPr lang="en-IN" dirty="0"/>
          </a:p>
        </p:txBody>
      </p:sp>
      <p:sp>
        <p:nvSpPr>
          <p:cNvPr id="6" name="Footer Placeholder 5"/>
          <p:cNvSpPr>
            <a:spLocks noGrp="1"/>
          </p:cNvSpPr>
          <p:nvPr>
            <p:ph type="ftr" sz="quarter" idx="11"/>
          </p:nvPr>
        </p:nvSpPr>
        <p:spPr/>
        <p:txBody>
          <a:bodyPr/>
          <a:lstStyle/>
          <a:p>
            <a:endParaRPr lang="en-IN" dirty="0"/>
          </a:p>
        </p:txBody>
      </p:sp>
      <p:sp>
        <p:nvSpPr>
          <p:cNvPr id="7" name="Slide Number Placeholder 6"/>
          <p:cNvSpPr>
            <a:spLocks noGrp="1"/>
          </p:cNvSpPr>
          <p:nvPr>
            <p:ph type="sldNum" sz="quarter" idx="12"/>
          </p:nvPr>
        </p:nvSpPr>
        <p:spPr/>
        <p:txBody>
          <a:bodyPr/>
          <a:lstStyle/>
          <a:p>
            <a:fld id="{F027A1BC-457A-40DA-9694-AAD04A054928}" type="slidenum">
              <a:rPr lang="en-IN" smtClean="0"/>
              <a:pPr/>
              <a:t>‹#›</a:t>
            </a:fld>
            <a:endParaRPr lang="en-IN"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I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F5EF6F-FD76-4857-A871-7020E5ADCED6}" type="datetimeFigureOut">
              <a:rPr lang="en-US" smtClean="0"/>
              <a:pPr/>
              <a:t>10/8/2020</a:t>
            </a:fld>
            <a:endParaRPr lang="en-IN"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27A1BC-457A-40DA-9694-AAD04A054928}" type="slidenum">
              <a:rPr lang="en-IN" smtClean="0"/>
              <a:pPr/>
              <a:t>‹#›</a:t>
            </a:fld>
            <a:endParaRPr lang="en-IN"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audio" Target="../media/audio1.wav"/></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audio" Target="../media/audio10.wav"/><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audio" Target="../media/audio11.wav"/><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audio" Target="../media/audio12.wav"/><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audio" Target="../media/audio13.wav"/><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7.xml"/><Relationship Id="rId1" Type="http://schemas.openxmlformats.org/officeDocument/2006/relationships/audio" Target="../media/audio14.wav"/><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audio" Target="../media/audio15.wav"/><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audio" Target="../media/audio16.wav"/><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7.xml"/><Relationship Id="rId1" Type="http://schemas.openxmlformats.org/officeDocument/2006/relationships/audio" Target="../media/audio17.wav"/><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7.xml"/><Relationship Id="rId1" Type="http://schemas.openxmlformats.org/officeDocument/2006/relationships/audio" Target="../media/audio18.wav"/><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audio" Target="../media/audio19.wav"/></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7.xml"/><Relationship Id="rId1" Type="http://schemas.openxmlformats.org/officeDocument/2006/relationships/audio" Target="../media/audio20.wav"/><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audio" Target="../media/audio3.wav"/><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audio" Target="../media/audio4.wav"/><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audio" Target="../media/audio5.wav"/><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audio" Target="../media/audio6.wav"/><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audio" Target="../media/audio7.wav"/><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audio" Target="../media/audio8.wav"/><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audio" Target="../media/audio9.wav"/><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00FF"/>
        </a:solidFill>
        <a:effectLst/>
      </p:bgPr>
    </p:bg>
    <p:spTree>
      <p:nvGrpSpPr>
        <p:cNvPr id="1" name=""/>
        <p:cNvGrpSpPr/>
        <p:nvPr/>
      </p:nvGrpSpPr>
      <p:grpSpPr>
        <a:xfrm>
          <a:off x="0" y="0"/>
          <a:ext cx="0" cy="0"/>
          <a:chOff x="0" y="0"/>
          <a:chExt cx="0" cy="0"/>
        </a:xfrm>
      </p:grpSpPr>
      <p:sp>
        <p:nvSpPr>
          <p:cNvPr id="4" name="TextBox 3"/>
          <p:cNvSpPr txBox="1"/>
          <p:nvPr/>
        </p:nvSpPr>
        <p:spPr>
          <a:xfrm>
            <a:off x="428596" y="2357430"/>
            <a:ext cx="8143932" cy="1938992"/>
          </a:xfrm>
          <a:prstGeom prst="rect">
            <a:avLst/>
          </a:prstGeom>
          <a:noFill/>
        </p:spPr>
        <p:txBody>
          <a:bodyPr wrap="square" rtlCol="0">
            <a:spAutoFit/>
          </a:bodyPr>
          <a:lstStyle/>
          <a:p>
            <a:pPr algn="ctr"/>
            <a:r>
              <a:rPr lang="en-IN" sz="6000" dirty="0" smtClean="0"/>
              <a:t>SUBJECT-SCIENCE</a:t>
            </a:r>
          </a:p>
          <a:p>
            <a:pPr algn="ctr"/>
            <a:r>
              <a:rPr lang="en-IN" sz="6000" dirty="0" smtClean="0"/>
              <a:t>TOPIC-ANIMALS-BABIES</a:t>
            </a:r>
            <a:endParaRPr lang="en-IN" sz="6000" dirty="0"/>
          </a:p>
        </p:txBody>
      </p:sp>
      <p:pic>
        <p:nvPicPr>
          <p:cNvPr id="3" name="~PP2841.WAV">
            <a:hlinkClick r:id="" action="ppaction://media"/>
          </p:cNvPr>
          <p:cNvPicPr>
            <a:picLocks noRot="1" noChangeAspect="1"/>
          </p:cNvPicPr>
          <p:nvPr>
            <a:wavAudioFile r:embed="rId1" name="~PP2841.WAV"/>
          </p:nvPr>
        </p:nvPicPr>
        <p:blipFill>
          <a:blip r:embed="rId3"/>
          <a:stretch>
            <a:fillRect/>
          </a:stretch>
        </p:blipFill>
        <p:spPr>
          <a:xfrm>
            <a:off x="8662988" y="6376988"/>
            <a:ext cx="244475" cy="244475"/>
          </a:xfrm>
          <a:prstGeom prst="rect">
            <a:avLst/>
          </a:prstGeom>
        </p:spPr>
      </p:pic>
    </p:spTree>
  </p:cSld>
  <p:clrMapOvr>
    <a:masterClrMapping/>
  </p:clrMapOvr>
  <p:transition advTm="19871">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extBox 1"/>
          <p:cNvSpPr txBox="1"/>
          <p:nvPr/>
        </p:nvSpPr>
        <p:spPr>
          <a:xfrm>
            <a:off x="428596" y="500042"/>
            <a:ext cx="8215370" cy="1938992"/>
          </a:xfrm>
          <a:prstGeom prst="rect">
            <a:avLst/>
          </a:prstGeom>
          <a:noFill/>
        </p:spPr>
        <p:txBody>
          <a:bodyPr wrap="square" rtlCol="0">
            <a:spAutoFit/>
          </a:bodyPr>
          <a:lstStyle/>
          <a:p>
            <a:r>
              <a:rPr lang="en-IN" sz="6000" dirty="0" smtClean="0"/>
              <a:t>Horse is come with baby colt.</a:t>
            </a:r>
            <a:endParaRPr lang="en-IN" sz="6000" dirty="0"/>
          </a:p>
        </p:txBody>
      </p:sp>
      <p:pic>
        <p:nvPicPr>
          <p:cNvPr id="8194" name="Picture 2"/>
          <p:cNvPicPr>
            <a:picLocks noChangeAspect="1" noChangeArrowheads="1"/>
          </p:cNvPicPr>
          <p:nvPr/>
        </p:nvPicPr>
        <p:blipFill>
          <a:blip r:embed="rId3"/>
          <a:srcRect l="65648" t="25097" r="10468" b="39746"/>
          <a:stretch>
            <a:fillRect/>
          </a:stretch>
        </p:blipFill>
        <p:spPr bwMode="auto">
          <a:xfrm>
            <a:off x="1714480" y="2428868"/>
            <a:ext cx="5857916" cy="4000528"/>
          </a:xfrm>
          <a:prstGeom prst="rect">
            <a:avLst/>
          </a:prstGeom>
          <a:noFill/>
          <a:ln w="9525">
            <a:noFill/>
            <a:miter lim="800000"/>
            <a:headEnd/>
            <a:tailEnd/>
          </a:ln>
          <a:effectLst/>
        </p:spPr>
      </p:pic>
      <p:pic>
        <p:nvPicPr>
          <p:cNvPr id="4" name="~PP3798.WAV">
            <a:hlinkClick r:id="" action="ppaction://media"/>
          </p:cNvPr>
          <p:cNvPicPr>
            <a:picLocks noRot="1" noChangeAspect="1"/>
          </p:cNvPicPr>
          <p:nvPr>
            <a:wavAudioFile r:embed="rId1" name="~PP3798.WAV"/>
          </p:nvPr>
        </p:nvPicPr>
        <p:blipFill>
          <a:blip r:embed="rId4"/>
          <a:stretch>
            <a:fillRect/>
          </a:stretch>
        </p:blipFill>
        <p:spPr>
          <a:xfrm>
            <a:off x="8662988" y="6376988"/>
            <a:ext cx="244475" cy="244475"/>
          </a:xfrm>
          <a:prstGeom prst="rect">
            <a:avLst/>
          </a:prstGeom>
        </p:spPr>
      </p:pic>
    </p:spTree>
  </p:cSld>
  <p:clrMapOvr>
    <a:masterClrMapping/>
  </p:clrMapOvr>
  <p:transition advTm="448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66FFCC"/>
        </a:solidFill>
        <a:effectLst/>
      </p:bgPr>
    </p:bg>
    <p:spTree>
      <p:nvGrpSpPr>
        <p:cNvPr id="1" name=""/>
        <p:cNvGrpSpPr/>
        <p:nvPr/>
      </p:nvGrpSpPr>
      <p:grpSpPr>
        <a:xfrm>
          <a:off x="0" y="0"/>
          <a:ext cx="0" cy="0"/>
          <a:chOff x="0" y="0"/>
          <a:chExt cx="0" cy="0"/>
        </a:xfrm>
      </p:grpSpPr>
      <p:sp>
        <p:nvSpPr>
          <p:cNvPr id="2" name="TextBox 1"/>
          <p:cNvSpPr txBox="1"/>
          <p:nvPr/>
        </p:nvSpPr>
        <p:spPr>
          <a:xfrm>
            <a:off x="428596" y="500042"/>
            <a:ext cx="8215370" cy="1938992"/>
          </a:xfrm>
          <a:prstGeom prst="rect">
            <a:avLst/>
          </a:prstGeom>
          <a:noFill/>
        </p:spPr>
        <p:txBody>
          <a:bodyPr wrap="square" rtlCol="0">
            <a:spAutoFit/>
          </a:bodyPr>
          <a:lstStyle/>
          <a:p>
            <a:r>
              <a:rPr lang="en-IN" sz="6000" dirty="0" smtClean="0"/>
              <a:t>Sheep is come with baby lamb.</a:t>
            </a:r>
            <a:endParaRPr lang="en-IN" sz="6000" dirty="0"/>
          </a:p>
        </p:txBody>
      </p:sp>
      <p:pic>
        <p:nvPicPr>
          <p:cNvPr id="9218" name="Picture 2"/>
          <p:cNvPicPr>
            <a:picLocks noChangeAspect="1" noChangeArrowheads="1"/>
          </p:cNvPicPr>
          <p:nvPr/>
        </p:nvPicPr>
        <p:blipFill>
          <a:blip r:embed="rId3"/>
          <a:srcRect l="63177" t="26368" r="6588" b="28222"/>
          <a:stretch>
            <a:fillRect/>
          </a:stretch>
        </p:blipFill>
        <p:spPr bwMode="auto">
          <a:xfrm>
            <a:off x="1643042" y="2500306"/>
            <a:ext cx="6215106" cy="4071966"/>
          </a:xfrm>
          <a:prstGeom prst="rect">
            <a:avLst/>
          </a:prstGeom>
          <a:noFill/>
          <a:ln w="9525">
            <a:noFill/>
            <a:miter lim="800000"/>
            <a:headEnd/>
            <a:tailEnd/>
          </a:ln>
          <a:effectLst/>
        </p:spPr>
      </p:pic>
      <p:pic>
        <p:nvPicPr>
          <p:cNvPr id="4" name="~PP332.WAV">
            <a:hlinkClick r:id="" action="ppaction://media"/>
          </p:cNvPr>
          <p:cNvPicPr>
            <a:picLocks noRot="1" noChangeAspect="1"/>
          </p:cNvPicPr>
          <p:nvPr>
            <a:wavAudioFile r:embed="rId1" name="~PP332.WAV"/>
          </p:nvPr>
        </p:nvPicPr>
        <p:blipFill>
          <a:blip r:embed="rId4"/>
          <a:stretch>
            <a:fillRect/>
          </a:stretch>
        </p:blipFill>
        <p:spPr>
          <a:xfrm>
            <a:off x="8662988" y="6376988"/>
            <a:ext cx="244475" cy="244475"/>
          </a:xfrm>
          <a:prstGeom prst="rect">
            <a:avLst/>
          </a:prstGeom>
        </p:spPr>
      </p:pic>
    </p:spTree>
  </p:cSld>
  <p:clrMapOvr>
    <a:masterClrMapping/>
  </p:clrMapOvr>
  <p:transition advTm="4551">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66CCFF"/>
        </a:solidFill>
        <a:effectLst/>
      </p:bgPr>
    </p:bg>
    <p:spTree>
      <p:nvGrpSpPr>
        <p:cNvPr id="1" name=""/>
        <p:cNvGrpSpPr/>
        <p:nvPr/>
      </p:nvGrpSpPr>
      <p:grpSpPr>
        <a:xfrm>
          <a:off x="0" y="0"/>
          <a:ext cx="0" cy="0"/>
          <a:chOff x="0" y="0"/>
          <a:chExt cx="0" cy="0"/>
        </a:xfrm>
      </p:grpSpPr>
      <p:sp>
        <p:nvSpPr>
          <p:cNvPr id="2" name="TextBox 1"/>
          <p:cNvSpPr txBox="1"/>
          <p:nvPr/>
        </p:nvSpPr>
        <p:spPr>
          <a:xfrm>
            <a:off x="428596" y="500042"/>
            <a:ext cx="8215370" cy="1938992"/>
          </a:xfrm>
          <a:prstGeom prst="rect">
            <a:avLst/>
          </a:prstGeom>
          <a:noFill/>
        </p:spPr>
        <p:txBody>
          <a:bodyPr wrap="square" rtlCol="0">
            <a:spAutoFit/>
          </a:bodyPr>
          <a:lstStyle/>
          <a:p>
            <a:r>
              <a:rPr lang="en-IN" sz="6000" dirty="0" smtClean="0"/>
              <a:t>Duck is come with baby duckling.</a:t>
            </a:r>
            <a:endParaRPr lang="en-IN" sz="6000" dirty="0"/>
          </a:p>
        </p:txBody>
      </p:sp>
      <p:pic>
        <p:nvPicPr>
          <p:cNvPr id="10242" name="Picture 2"/>
          <p:cNvPicPr>
            <a:picLocks noChangeAspect="1" noChangeArrowheads="1"/>
          </p:cNvPicPr>
          <p:nvPr/>
        </p:nvPicPr>
        <p:blipFill>
          <a:blip r:embed="rId3"/>
          <a:srcRect l="58236" t="29492" r="7997" b="32422"/>
          <a:stretch>
            <a:fillRect/>
          </a:stretch>
        </p:blipFill>
        <p:spPr bwMode="auto">
          <a:xfrm>
            <a:off x="1857356" y="2500306"/>
            <a:ext cx="5357850" cy="4071966"/>
          </a:xfrm>
          <a:prstGeom prst="rect">
            <a:avLst/>
          </a:prstGeom>
          <a:noFill/>
          <a:ln w="9525">
            <a:noFill/>
            <a:miter lim="800000"/>
            <a:headEnd/>
            <a:tailEnd/>
          </a:ln>
          <a:effectLst/>
        </p:spPr>
      </p:pic>
      <p:pic>
        <p:nvPicPr>
          <p:cNvPr id="4" name="~PP885.WAV">
            <a:hlinkClick r:id="" action="ppaction://media"/>
          </p:cNvPr>
          <p:cNvPicPr>
            <a:picLocks noRot="1" noChangeAspect="1"/>
          </p:cNvPicPr>
          <p:nvPr>
            <a:wavAudioFile r:embed="rId1" name="~PP885.WAV"/>
          </p:nvPr>
        </p:nvPicPr>
        <p:blipFill>
          <a:blip r:embed="rId4"/>
          <a:stretch>
            <a:fillRect/>
          </a:stretch>
        </p:blipFill>
        <p:spPr>
          <a:xfrm>
            <a:off x="8662988" y="6376988"/>
            <a:ext cx="244475" cy="244475"/>
          </a:xfrm>
          <a:prstGeom prst="rect">
            <a:avLst/>
          </a:prstGeom>
        </p:spPr>
      </p:pic>
    </p:spTree>
  </p:cSld>
  <p:clrMapOvr>
    <a:masterClrMapping/>
  </p:clrMapOvr>
  <p:transition advTm="4451">
    <p:strips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AC6072"/>
        </a:solidFill>
        <a:effectLst/>
      </p:bgPr>
    </p:bg>
    <p:spTree>
      <p:nvGrpSpPr>
        <p:cNvPr id="1" name=""/>
        <p:cNvGrpSpPr/>
        <p:nvPr/>
      </p:nvGrpSpPr>
      <p:grpSpPr>
        <a:xfrm>
          <a:off x="0" y="0"/>
          <a:ext cx="0" cy="0"/>
          <a:chOff x="0" y="0"/>
          <a:chExt cx="0" cy="0"/>
        </a:xfrm>
      </p:grpSpPr>
      <p:sp>
        <p:nvSpPr>
          <p:cNvPr id="2" name="TextBox 1"/>
          <p:cNvSpPr txBox="1"/>
          <p:nvPr/>
        </p:nvSpPr>
        <p:spPr>
          <a:xfrm>
            <a:off x="428596" y="500042"/>
            <a:ext cx="8215370" cy="1938992"/>
          </a:xfrm>
          <a:prstGeom prst="rect">
            <a:avLst/>
          </a:prstGeom>
          <a:noFill/>
        </p:spPr>
        <p:txBody>
          <a:bodyPr wrap="square" rtlCol="0">
            <a:spAutoFit/>
          </a:bodyPr>
          <a:lstStyle/>
          <a:p>
            <a:r>
              <a:rPr lang="en-IN" sz="6000" dirty="0" smtClean="0"/>
              <a:t>Bird is come with baby nestling.</a:t>
            </a:r>
            <a:endParaRPr lang="en-IN" sz="6000" dirty="0"/>
          </a:p>
        </p:txBody>
      </p:sp>
      <p:pic>
        <p:nvPicPr>
          <p:cNvPr id="11266" name="Picture 2"/>
          <p:cNvPicPr>
            <a:picLocks noChangeAspect="1" noChangeArrowheads="1"/>
          </p:cNvPicPr>
          <p:nvPr/>
        </p:nvPicPr>
        <p:blipFill>
          <a:blip r:embed="rId3"/>
          <a:srcRect l="60707" t="32422" r="6350" b="30957"/>
          <a:stretch>
            <a:fillRect/>
          </a:stretch>
        </p:blipFill>
        <p:spPr bwMode="auto">
          <a:xfrm>
            <a:off x="1285852" y="2500306"/>
            <a:ext cx="6500858" cy="3929090"/>
          </a:xfrm>
          <a:prstGeom prst="rect">
            <a:avLst/>
          </a:prstGeom>
          <a:noFill/>
          <a:ln w="9525">
            <a:noFill/>
            <a:miter lim="800000"/>
            <a:headEnd/>
            <a:tailEnd/>
          </a:ln>
          <a:effectLst/>
        </p:spPr>
      </p:pic>
      <p:pic>
        <p:nvPicPr>
          <p:cNvPr id="4" name="~PP1734.WAV">
            <a:hlinkClick r:id="" action="ppaction://media"/>
          </p:cNvPr>
          <p:cNvPicPr>
            <a:picLocks noRot="1" noChangeAspect="1"/>
          </p:cNvPicPr>
          <p:nvPr>
            <a:wavAudioFile r:embed="rId1" name="~PP1734.WAV"/>
          </p:nvPr>
        </p:nvPicPr>
        <p:blipFill>
          <a:blip r:embed="rId4"/>
          <a:stretch>
            <a:fillRect/>
          </a:stretch>
        </p:blipFill>
        <p:spPr>
          <a:xfrm>
            <a:off x="8662988" y="6376988"/>
            <a:ext cx="244475" cy="244475"/>
          </a:xfrm>
          <a:prstGeom prst="rect">
            <a:avLst/>
          </a:prstGeom>
        </p:spPr>
      </p:pic>
    </p:spTree>
  </p:cSld>
  <p:clrMapOvr>
    <a:masterClrMapping/>
  </p:clrMapOvr>
  <p:transition advTm="4711">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extBox 1"/>
          <p:cNvSpPr txBox="1"/>
          <p:nvPr/>
        </p:nvSpPr>
        <p:spPr>
          <a:xfrm>
            <a:off x="428596" y="500042"/>
            <a:ext cx="8215370" cy="1938992"/>
          </a:xfrm>
          <a:prstGeom prst="rect">
            <a:avLst/>
          </a:prstGeom>
          <a:noFill/>
        </p:spPr>
        <p:txBody>
          <a:bodyPr wrap="square" rtlCol="0">
            <a:spAutoFit/>
          </a:bodyPr>
          <a:lstStyle/>
          <a:p>
            <a:r>
              <a:rPr lang="en-IN" sz="6000" dirty="0" smtClean="0"/>
              <a:t>Owl is come with baby owlet.</a:t>
            </a:r>
            <a:endParaRPr lang="en-IN" sz="6000" dirty="0"/>
          </a:p>
        </p:txBody>
      </p:sp>
      <p:pic>
        <p:nvPicPr>
          <p:cNvPr id="12290" name="Picture 2"/>
          <p:cNvPicPr>
            <a:picLocks noChangeAspect="1" noChangeArrowheads="1"/>
          </p:cNvPicPr>
          <p:nvPr/>
        </p:nvPicPr>
        <p:blipFill>
          <a:blip r:embed="rId3"/>
          <a:srcRect l="66472" t="28027" r="16233" b="30957"/>
          <a:stretch>
            <a:fillRect/>
          </a:stretch>
        </p:blipFill>
        <p:spPr bwMode="auto">
          <a:xfrm>
            <a:off x="2000232" y="2285992"/>
            <a:ext cx="4857784" cy="4357718"/>
          </a:xfrm>
          <a:prstGeom prst="rect">
            <a:avLst/>
          </a:prstGeom>
          <a:noFill/>
          <a:ln w="9525">
            <a:noFill/>
            <a:miter lim="800000"/>
            <a:headEnd/>
            <a:tailEnd/>
          </a:ln>
          <a:effectLst/>
        </p:spPr>
      </p:pic>
      <p:pic>
        <p:nvPicPr>
          <p:cNvPr id="4" name="~PP2568.WAV">
            <a:hlinkClick r:id="" action="ppaction://media"/>
          </p:cNvPr>
          <p:cNvPicPr>
            <a:picLocks noRot="1" noChangeAspect="1"/>
          </p:cNvPicPr>
          <p:nvPr>
            <a:wavAudioFile r:embed="rId1" name="~PP2568.WAV"/>
          </p:nvPr>
        </p:nvPicPr>
        <p:blipFill>
          <a:blip r:embed="rId4"/>
          <a:stretch>
            <a:fillRect/>
          </a:stretch>
        </p:blipFill>
        <p:spPr>
          <a:xfrm>
            <a:off x="8662988" y="6376988"/>
            <a:ext cx="244475" cy="244475"/>
          </a:xfrm>
          <a:prstGeom prst="rect">
            <a:avLst/>
          </a:prstGeom>
        </p:spPr>
      </p:pic>
    </p:spTree>
  </p:cSld>
  <p:clrMapOvr>
    <a:masterClrMapping/>
  </p:clrMapOvr>
  <p:transition advTm="4741">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extBox 1"/>
          <p:cNvSpPr txBox="1"/>
          <p:nvPr/>
        </p:nvSpPr>
        <p:spPr>
          <a:xfrm>
            <a:off x="428596" y="500042"/>
            <a:ext cx="8215370" cy="1938992"/>
          </a:xfrm>
          <a:prstGeom prst="rect">
            <a:avLst/>
          </a:prstGeom>
          <a:noFill/>
        </p:spPr>
        <p:txBody>
          <a:bodyPr wrap="square" rtlCol="0">
            <a:spAutoFit/>
          </a:bodyPr>
          <a:lstStyle/>
          <a:p>
            <a:r>
              <a:rPr lang="en-IN" sz="6000" dirty="0" smtClean="0"/>
              <a:t>Pig is come with baby piglet.</a:t>
            </a:r>
            <a:endParaRPr lang="en-IN" sz="6000" dirty="0"/>
          </a:p>
        </p:txBody>
      </p:sp>
      <p:pic>
        <p:nvPicPr>
          <p:cNvPr id="13314" name="Picture 2"/>
          <p:cNvPicPr>
            <a:picLocks noChangeAspect="1" noChangeArrowheads="1"/>
          </p:cNvPicPr>
          <p:nvPr/>
        </p:nvPicPr>
        <p:blipFill>
          <a:blip r:embed="rId3"/>
          <a:srcRect l="58236" t="32422" r="6350" b="32422"/>
          <a:stretch>
            <a:fillRect/>
          </a:stretch>
        </p:blipFill>
        <p:spPr bwMode="auto">
          <a:xfrm>
            <a:off x="1643042" y="2571744"/>
            <a:ext cx="5857916" cy="3786214"/>
          </a:xfrm>
          <a:prstGeom prst="rect">
            <a:avLst/>
          </a:prstGeom>
          <a:noFill/>
          <a:ln w="9525">
            <a:noFill/>
            <a:miter lim="800000"/>
            <a:headEnd/>
            <a:tailEnd/>
          </a:ln>
          <a:effectLst/>
        </p:spPr>
      </p:pic>
      <p:pic>
        <p:nvPicPr>
          <p:cNvPr id="4" name="~PP616.WAV">
            <a:hlinkClick r:id="" action="ppaction://media"/>
          </p:cNvPr>
          <p:cNvPicPr>
            <a:picLocks noRot="1" noChangeAspect="1"/>
          </p:cNvPicPr>
          <p:nvPr>
            <a:wavAudioFile r:embed="rId1" name="~PP616.WAV"/>
          </p:nvPr>
        </p:nvPicPr>
        <p:blipFill>
          <a:blip r:embed="rId4"/>
          <a:stretch>
            <a:fillRect/>
          </a:stretch>
        </p:blipFill>
        <p:spPr>
          <a:xfrm>
            <a:off x="8662988" y="6376988"/>
            <a:ext cx="244475" cy="244475"/>
          </a:xfrm>
          <a:prstGeom prst="rect">
            <a:avLst/>
          </a:prstGeom>
        </p:spPr>
      </p:pic>
    </p:spTree>
  </p:cSld>
  <p:clrMapOvr>
    <a:masterClrMapping/>
  </p:clrMapOvr>
  <p:transition advTm="6011">
    <p:cover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extBox 1"/>
          <p:cNvSpPr txBox="1"/>
          <p:nvPr/>
        </p:nvSpPr>
        <p:spPr>
          <a:xfrm>
            <a:off x="428596" y="500042"/>
            <a:ext cx="8215370" cy="1938992"/>
          </a:xfrm>
          <a:prstGeom prst="rect">
            <a:avLst/>
          </a:prstGeom>
          <a:noFill/>
        </p:spPr>
        <p:txBody>
          <a:bodyPr wrap="square" rtlCol="0">
            <a:spAutoFit/>
          </a:bodyPr>
          <a:lstStyle/>
          <a:p>
            <a:r>
              <a:rPr lang="en-IN" sz="6000" dirty="0" smtClean="0"/>
              <a:t>Kangaroo is come with baby joey.</a:t>
            </a:r>
            <a:endParaRPr lang="en-IN" sz="6000" dirty="0"/>
          </a:p>
        </p:txBody>
      </p:sp>
      <p:pic>
        <p:nvPicPr>
          <p:cNvPr id="14338" name="Picture 2"/>
          <p:cNvPicPr>
            <a:picLocks noChangeAspect="1" noChangeArrowheads="1"/>
          </p:cNvPicPr>
          <p:nvPr/>
        </p:nvPicPr>
        <p:blipFill>
          <a:blip r:embed="rId3"/>
          <a:srcRect l="65648" t="33887" r="19528" b="30957"/>
          <a:stretch>
            <a:fillRect/>
          </a:stretch>
        </p:blipFill>
        <p:spPr bwMode="auto">
          <a:xfrm>
            <a:off x="2000232" y="2500306"/>
            <a:ext cx="5357850" cy="4000528"/>
          </a:xfrm>
          <a:prstGeom prst="rect">
            <a:avLst/>
          </a:prstGeom>
          <a:noFill/>
          <a:ln w="9525">
            <a:noFill/>
            <a:miter lim="800000"/>
            <a:headEnd/>
            <a:tailEnd/>
          </a:ln>
          <a:effectLst/>
        </p:spPr>
      </p:pic>
      <p:pic>
        <p:nvPicPr>
          <p:cNvPr id="4" name="~PP1403.WAV">
            <a:hlinkClick r:id="" action="ppaction://media"/>
          </p:cNvPr>
          <p:cNvPicPr>
            <a:picLocks noRot="1" noChangeAspect="1"/>
          </p:cNvPicPr>
          <p:nvPr>
            <a:wavAudioFile r:embed="rId1" name="~PP1403.WAV"/>
          </p:nvPr>
        </p:nvPicPr>
        <p:blipFill>
          <a:blip r:embed="rId4"/>
          <a:stretch>
            <a:fillRect/>
          </a:stretch>
        </p:blipFill>
        <p:spPr>
          <a:xfrm>
            <a:off x="8662988" y="6376988"/>
            <a:ext cx="244475" cy="244475"/>
          </a:xfrm>
          <a:prstGeom prst="rect">
            <a:avLst/>
          </a:prstGeom>
        </p:spPr>
      </p:pic>
    </p:spTree>
  </p:cSld>
  <p:clrMapOvr>
    <a:masterClrMapping/>
  </p:clrMapOvr>
  <p:transition advTm="4680">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extBox 1"/>
          <p:cNvSpPr txBox="1"/>
          <p:nvPr/>
        </p:nvSpPr>
        <p:spPr>
          <a:xfrm>
            <a:off x="428596" y="500042"/>
            <a:ext cx="8215370" cy="1938992"/>
          </a:xfrm>
          <a:prstGeom prst="rect">
            <a:avLst/>
          </a:prstGeom>
          <a:noFill/>
        </p:spPr>
        <p:txBody>
          <a:bodyPr wrap="square" rtlCol="0">
            <a:spAutoFit/>
          </a:bodyPr>
          <a:lstStyle/>
          <a:p>
            <a:r>
              <a:rPr lang="en-IN" sz="6000" dirty="0" smtClean="0"/>
              <a:t>Frog is come with baby tadpole.</a:t>
            </a:r>
            <a:endParaRPr lang="en-IN" sz="6000" dirty="0"/>
          </a:p>
        </p:txBody>
      </p:sp>
      <p:pic>
        <p:nvPicPr>
          <p:cNvPr id="15362" name="Picture 2"/>
          <p:cNvPicPr>
            <a:picLocks noChangeAspect="1" noChangeArrowheads="1"/>
          </p:cNvPicPr>
          <p:nvPr/>
        </p:nvPicPr>
        <p:blipFill>
          <a:blip r:embed="rId3"/>
          <a:srcRect l="54941" t="57324" r="5527" b="20703"/>
          <a:stretch>
            <a:fillRect/>
          </a:stretch>
        </p:blipFill>
        <p:spPr bwMode="auto">
          <a:xfrm>
            <a:off x="1928794" y="2428868"/>
            <a:ext cx="5357850" cy="4143404"/>
          </a:xfrm>
          <a:prstGeom prst="rect">
            <a:avLst/>
          </a:prstGeom>
          <a:noFill/>
          <a:ln w="9525">
            <a:noFill/>
            <a:miter lim="800000"/>
            <a:headEnd/>
            <a:tailEnd/>
          </a:ln>
          <a:effectLst/>
        </p:spPr>
      </p:pic>
      <p:pic>
        <p:nvPicPr>
          <p:cNvPr id="4" name="~PP2065.WAV">
            <a:hlinkClick r:id="" action="ppaction://media"/>
          </p:cNvPr>
          <p:cNvPicPr>
            <a:picLocks noRot="1" noChangeAspect="1"/>
          </p:cNvPicPr>
          <p:nvPr>
            <a:wavAudioFile r:embed="rId1" name="~PP2065.WAV"/>
          </p:nvPr>
        </p:nvPicPr>
        <p:blipFill>
          <a:blip r:embed="rId4"/>
          <a:stretch>
            <a:fillRect/>
          </a:stretch>
        </p:blipFill>
        <p:spPr>
          <a:xfrm>
            <a:off x="8662988" y="6376988"/>
            <a:ext cx="244475" cy="244475"/>
          </a:xfrm>
          <a:prstGeom prst="rect">
            <a:avLst/>
          </a:prstGeom>
        </p:spPr>
      </p:pic>
    </p:spTree>
  </p:cSld>
  <p:clrMapOvr>
    <a:masterClrMapping/>
  </p:clrMapOvr>
  <p:transition advTm="4581">
    <p:spli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C7774"/>
        </a:solidFill>
        <a:effectLst/>
      </p:bgPr>
    </p:bg>
    <p:spTree>
      <p:nvGrpSpPr>
        <p:cNvPr id="1" name=""/>
        <p:cNvGrpSpPr/>
        <p:nvPr/>
      </p:nvGrpSpPr>
      <p:grpSpPr>
        <a:xfrm>
          <a:off x="0" y="0"/>
          <a:ext cx="0" cy="0"/>
          <a:chOff x="0" y="0"/>
          <a:chExt cx="0" cy="0"/>
        </a:xfrm>
      </p:grpSpPr>
      <p:sp>
        <p:nvSpPr>
          <p:cNvPr id="2" name="TextBox 1"/>
          <p:cNvSpPr txBox="1"/>
          <p:nvPr/>
        </p:nvSpPr>
        <p:spPr>
          <a:xfrm>
            <a:off x="428596" y="500042"/>
            <a:ext cx="8215370" cy="1938992"/>
          </a:xfrm>
          <a:prstGeom prst="rect">
            <a:avLst/>
          </a:prstGeom>
          <a:noFill/>
        </p:spPr>
        <p:txBody>
          <a:bodyPr wrap="square" rtlCol="0">
            <a:spAutoFit/>
          </a:bodyPr>
          <a:lstStyle/>
          <a:p>
            <a:r>
              <a:rPr lang="en-IN" sz="6000" dirty="0" smtClean="0"/>
              <a:t>Deer is come with baby fawn.</a:t>
            </a:r>
            <a:endParaRPr lang="en-IN" sz="6000" dirty="0"/>
          </a:p>
        </p:txBody>
      </p:sp>
      <p:pic>
        <p:nvPicPr>
          <p:cNvPr id="16386" name="Picture 2"/>
          <p:cNvPicPr>
            <a:picLocks noChangeAspect="1" noChangeArrowheads="1"/>
          </p:cNvPicPr>
          <p:nvPr/>
        </p:nvPicPr>
        <p:blipFill>
          <a:blip r:embed="rId3"/>
          <a:srcRect l="57412" t="26562" r="6350" b="39746"/>
          <a:stretch>
            <a:fillRect/>
          </a:stretch>
        </p:blipFill>
        <p:spPr bwMode="auto">
          <a:xfrm>
            <a:off x="1285852" y="2428868"/>
            <a:ext cx="6786610" cy="4071966"/>
          </a:xfrm>
          <a:prstGeom prst="rect">
            <a:avLst/>
          </a:prstGeom>
          <a:noFill/>
          <a:ln w="9525">
            <a:noFill/>
            <a:miter lim="800000"/>
            <a:headEnd/>
            <a:tailEnd/>
          </a:ln>
          <a:effectLst/>
        </p:spPr>
      </p:pic>
      <p:pic>
        <p:nvPicPr>
          <p:cNvPr id="4" name="~PP2843.WAV">
            <a:hlinkClick r:id="" action="ppaction://media"/>
          </p:cNvPr>
          <p:cNvPicPr>
            <a:picLocks noRot="1" noChangeAspect="1"/>
          </p:cNvPicPr>
          <p:nvPr>
            <a:wavAudioFile r:embed="rId1" name="~PP2843.WAV"/>
          </p:nvPr>
        </p:nvPicPr>
        <p:blipFill>
          <a:blip r:embed="rId4"/>
          <a:stretch>
            <a:fillRect/>
          </a:stretch>
        </p:blipFill>
        <p:spPr>
          <a:xfrm>
            <a:off x="8662988" y="6376988"/>
            <a:ext cx="244475" cy="244475"/>
          </a:xfrm>
          <a:prstGeom prst="rect">
            <a:avLst/>
          </a:prstGeom>
        </p:spPr>
      </p:pic>
    </p:spTree>
  </p:cSld>
  <p:clrMapOvr>
    <a:masterClrMapping/>
  </p:clrMapOvr>
  <p:transition advTm="8771">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B3F1"/>
        </a:solidFill>
        <a:effectLst/>
      </p:bgPr>
    </p:bg>
    <p:spTree>
      <p:nvGrpSpPr>
        <p:cNvPr id="1" name=""/>
        <p:cNvGrpSpPr/>
        <p:nvPr/>
      </p:nvGrpSpPr>
      <p:grpSpPr>
        <a:xfrm>
          <a:off x="0" y="0"/>
          <a:ext cx="0" cy="0"/>
          <a:chOff x="0" y="0"/>
          <a:chExt cx="0" cy="0"/>
        </a:xfrm>
      </p:grpSpPr>
      <p:sp>
        <p:nvSpPr>
          <p:cNvPr id="2" name="TextBox 1"/>
          <p:cNvSpPr txBox="1"/>
          <p:nvPr/>
        </p:nvSpPr>
        <p:spPr>
          <a:xfrm>
            <a:off x="214282" y="357166"/>
            <a:ext cx="4429156" cy="1015663"/>
          </a:xfrm>
          <a:prstGeom prst="rect">
            <a:avLst/>
          </a:prstGeom>
          <a:noFill/>
        </p:spPr>
        <p:txBody>
          <a:bodyPr wrap="square" rtlCol="0">
            <a:spAutoFit/>
          </a:bodyPr>
          <a:lstStyle/>
          <a:p>
            <a:r>
              <a:rPr lang="en-IN" sz="6000" dirty="0" smtClean="0"/>
              <a:t>WORK TO DO</a:t>
            </a:r>
          </a:p>
        </p:txBody>
      </p:sp>
      <p:sp>
        <p:nvSpPr>
          <p:cNvPr id="3" name="TextBox 2"/>
          <p:cNvSpPr txBox="1"/>
          <p:nvPr/>
        </p:nvSpPr>
        <p:spPr>
          <a:xfrm>
            <a:off x="214282" y="1571613"/>
            <a:ext cx="8715436" cy="5447645"/>
          </a:xfrm>
          <a:prstGeom prst="rect">
            <a:avLst/>
          </a:prstGeom>
          <a:noFill/>
        </p:spPr>
        <p:txBody>
          <a:bodyPr wrap="square" rtlCol="0">
            <a:spAutoFit/>
          </a:bodyPr>
          <a:lstStyle/>
          <a:p>
            <a:r>
              <a:rPr lang="en-IN" sz="3200" dirty="0" smtClean="0"/>
              <a:t>Q1) See the pictures and write down the name of the animal babies.</a:t>
            </a:r>
          </a:p>
          <a:p>
            <a:r>
              <a:rPr lang="en-IN" sz="3200" dirty="0" smtClean="0"/>
              <a:t>Q2) Write down the name of the animal babies.</a:t>
            </a:r>
          </a:p>
          <a:p>
            <a:r>
              <a:rPr lang="en-IN" sz="3200" dirty="0" smtClean="0"/>
              <a:t>Q3) Match the following.</a:t>
            </a:r>
          </a:p>
          <a:p>
            <a:endParaRPr lang="en-IN" sz="3200" dirty="0" smtClean="0"/>
          </a:p>
          <a:p>
            <a:r>
              <a:rPr lang="en-IN" sz="3200" dirty="0" smtClean="0"/>
              <a:t>REVISION WORK-</a:t>
            </a:r>
          </a:p>
          <a:p>
            <a:r>
              <a:rPr lang="en-IN" sz="3200" dirty="0" smtClean="0"/>
              <a:t>Q1) Fill in the blanks.</a:t>
            </a:r>
          </a:p>
          <a:p>
            <a:r>
              <a:rPr lang="en-IN" sz="3200" dirty="0" smtClean="0"/>
              <a:t>Q2) Fill in the missing letters.</a:t>
            </a:r>
          </a:p>
          <a:p>
            <a:r>
              <a:rPr lang="en-IN" sz="3200" dirty="0" smtClean="0"/>
              <a:t>Q3) Match the following.</a:t>
            </a:r>
          </a:p>
          <a:p>
            <a:r>
              <a:rPr lang="en-IN" sz="3200" dirty="0" smtClean="0"/>
              <a:t>Q4) Name them.</a:t>
            </a:r>
          </a:p>
          <a:p>
            <a:endParaRPr lang="en-IN" sz="2800" dirty="0"/>
          </a:p>
        </p:txBody>
      </p:sp>
      <p:pic>
        <p:nvPicPr>
          <p:cNvPr id="4" name="~PP790.WAV">
            <a:hlinkClick r:id="" action="ppaction://media"/>
          </p:cNvPr>
          <p:cNvPicPr>
            <a:picLocks noRot="1" noChangeAspect="1"/>
          </p:cNvPicPr>
          <p:nvPr>
            <a:wavAudioFile r:embed="rId1" name="~PP790.WAV"/>
          </p:nvPr>
        </p:nvPicPr>
        <p:blipFill>
          <a:blip r:embed="rId3"/>
          <a:stretch>
            <a:fillRect/>
          </a:stretch>
        </p:blipFill>
        <p:spPr>
          <a:xfrm>
            <a:off x="8662988" y="6376988"/>
            <a:ext cx="244475" cy="244475"/>
          </a:xfrm>
          <a:prstGeom prst="rect">
            <a:avLst/>
          </a:prstGeom>
        </p:spPr>
      </p:pic>
    </p:spTree>
  </p:cSld>
  <p:clrMapOvr>
    <a:masterClrMapping/>
  </p:clrMapOvr>
  <p:transition advTm="38701">
    <p:strips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extBox 1"/>
          <p:cNvSpPr txBox="1"/>
          <p:nvPr/>
        </p:nvSpPr>
        <p:spPr>
          <a:xfrm>
            <a:off x="1714480" y="357166"/>
            <a:ext cx="5357850" cy="1015663"/>
          </a:xfrm>
          <a:prstGeom prst="rect">
            <a:avLst/>
          </a:prstGeom>
          <a:noFill/>
        </p:spPr>
        <p:txBody>
          <a:bodyPr wrap="square" rtlCol="0">
            <a:spAutoFit/>
          </a:bodyPr>
          <a:lstStyle/>
          <a:p>
            <a:pPr algn="ctr"/>
            <a:r>
              <a:rPr lang="en-IN" sz="6000" dirty="0" smtClean="0"/>
              <a:t>INTRODUCTION</a:t>
            </a:r>
            <a:endParaRPr lang="en-IN" sz="6000" dirty="0"/>
          </a:p>
        </p:txBody>
      </p:sp>
      <p:sp>
        <p:nvSpPr>
          <p:cNvPr id="3" name="TextBox 2"/>
          <p:cNvSpPr txBox="1"/>
          <p:nvPr/>
        </p:nvSpPr>
        <p:spPr>
          <a:xfrm>
            <a:off x="285720" y="1428736"/>
            <a:ext cx="8572560" cy="3416320"/>
          </a:xfrm>
          <a:prstGeom prst="rect">
            <a:avLst/>
          </a:prstGeom>
          <a:noFill/>
        </p:spPr>
        <p:txBody>
          <a:bodyPr wrap="square" rtlCol="0">
            <a:spAutoFit/>
          </a:bodyPr>
          <a:lstStyle/>
          <a:p>
            <a:r>
              <a:rPr lang="en-IN" sz="3600" dirty="0" smtClean="0"/>
              <a:t>Animals are the beautiful creation in this world. There are lots of different kinds of animals living on earth. That means there are lots of different kinds of baby animals. Some of the animals lay eggs and some give birth to their young ones. </a:t>
            </a:r>
            <a:endParaRPr lang="en-IN" sz="3600" dirty="0"/>
          </a:p>
        </p:txBody>
      </p:sp>
      <p:pic>
        <p:nvPicPr>
          <p:cNvPr id="4" name="~PP3263.WAV">
            <a:hlinkClick r:id="" action="ppaction://media"/>
          </p:cNvPr>
          <p:cNvPicPr>
            <a:picLocks noRot="1" noChangeAspect="1"/>
          </p:cNvPicPr>
          <p:nvPr>
            <a:wavAudioFile r:embed="rId1" name="~PP3263.WAV"/>
          </p:nvPr>
        </p:nvPicPr>
        <p:blipFill>
          <a:blip r:embed="rId3"/>
          <a:stretch>
            <a:fillRect/>
          </a:stretch>
        </p:blipFill>
        <p:spPr>
          <a:xfrm>
            <a:off x="8662988" y="6376988"/>
            <a:ext cx="244475" cy="244475"/>
          </a:xfrm>
          <a:prstGeom prst="rect">
            <a:avLst/>
          </a:prstGeom>
        </p:spPr>
      </p:pic>
    </p:spTree>
  </p:cSld>
  <p:clrMapOvr>
    <a:masterClrMapping/>
  </p:clrMapOvr>
  <p:transition advTm="28861">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BBB8FA"/>
        </a:solidFill>
        <a:effectLst/>
      </p:bgPr>
    </p:bg>
    <p:spTree>
      <p:nvGrpSpPr>
        <p:cNvPr id="1" name=""/>
        <p:cNvGrpSpPr/>
        <p:nvPr/>
      </p:nvGrpSpPr>
      <p:grpSpPr>
        <a:xfrm>
          <a:off x="0" y="0"/>
          <a:ext cx="0" cy="0"/>
          <a:chOff x="0" y="0"/>
          <a:chExt cx="0" cy="0"/>
        </a:xfrm>
      </p:grpSpPr>
      <p:pic>
        <p:nvPicPr>
          <p:cNvPr id="17412" name="Picture 4"/>
          <p:cNvPicPr>
            <a:picLocks noChangeAspect="1" noChangeArrowheads="1"/>
          </p:cNvPicPr>
          <p:nvPr/>
        </p:nvPicPr>
        <p:blipFill>
          <a:blip r:embed="rId3"/>
          <a:srcRect l="59883" t="26562" r="9645" b="22168"/>
          <a:stretch>
            <a:fillRect/>
          </a:stretch>
        </p:blipFill>
        <p:spPr bwMode="auto">
          <a:xfrm>
            <a:off x="1500166" y="1000108"/>
            <a:ext cx="6072230" cy="5072098"/>
          </a:xfrm>
          <a:prstGeom prst="rect">
            <a:avLst/>
          </a:prstGeom>
          <a:noFill/>
          <a:ln w="9525">
            <a:noFill/>
            <a:miter lim="800000"/>
            <a:headEnd/>
            <a:tailEnd/>
          </a:ln>
          <a:effectLst/>
        </p:spPr>
      </p:pic>
      <p:pic>
        <p:nvPicPr>
          <p:cNvPr id="3" name="~PP1374.WAV">
            <a:hlinkClick r:id="" action="ppaction://media"/>
          </p:cNvPr>
          <p:cNvPicPr>
            <a:picLocks noRot="1" noChangeAspect="1"/>
          </p:cNvPicPr>
          <p:nvPr>
            <a:wavAudioFile r:embed="rId1" name="~PP1374.WAV"/>
          </p:nvPr>
        </p:nvPicPr>
        <p:blipFill>
          <a:blip r:embed="rId4"/>
          <a:stretch>
            <a:fillRect/>
          </a:stretch>
        </p:blipFill>
        <p:spPr>
          <a:xfrm>
            <a:off x="8662988" y="6376988"/>
            <a:ext cx="244475" cy="244475"/>
          </a:xfrm>
          <a:prstGeom prst="rect">
            <a:avLst/>
          </a:prstGeom>
        </p:spPr>
      </p:pic>
    </p:spTree>
  </p:cSld>
  <p:clrMapOvr>
    <a:masterClrMapping/>
  </p:clrMapOvr>
  <p:transition advTm="4581">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6" name="TextBox 5"/>
          <p:cNvSpPr txBox="1"/>
          <p:nvPr/>
        </p:nvSpPr>
        <p:spPr>
          <a:xfrm>
            <a:off x="285720" y="357166"/>
            <a:ext cx="8572560" cy="1938992"/>
          </a:xfrm>
          <a:prstGeom prst="rect">
            <a:avLst/>
          </a:prstGeom>
          <a:noFill/>
        </p:spPr>
        <p:txBody>
          <a:bodyPr wrap="square" rtlCol="0">
            <a:spAutoFit/>
          </a:bodyPr>
          <a:lstStyle/>
          <a:p>
            <a:pPr algn="ctr"/>
            <a:r>
              <a:rPr lang="en-IN" sz="6000" dirty="0" smtClean="0"/>
              <a:t>Happy Birthday</a:t>
            </a:r>
          </a:p>
          <a:p>
            <a:pPr algn="ctr"/>
            <a:r>
              <a:rPr lang="en-IN" sz="6000" dirty="0" smtClean="0"/>
              <a:t>Puppy</a:t>
            </a:r>
            <a:endParaRPr lang="en-IN" sz="6000" dirty="0"/>
          </a:p>
        </p:txBody>
      </p:sp>
      <p:sp>
        <p:nvSpPr>
          <p:cNvPr id="7" name="TextBox 6"/>
          <p:cNvSpPr txBox="1"/>
          <p:nvPr/>
        </p:nvSpPr>
        <p:spPr>
          <a:xfrm>
            <a:off x="500034" y="2428868"/>
            <a:ext cx="8143932" cy="1200329"/>
          </a:xfrm>
          <a:prstGeom prst="rect">
            <a:avLst/>
          </a:prstGeom>
          <a:noFill/>
        </p:spPr>
        <p:txBody>
          <a:bodyPr wrap="square" rtlCol="0">
            <a:spAutoFit/>
          </a:bodyPr>
          <a:lstStyle/>
          <a:p>
            <a:r>
              <a:rPr lang="en-IN" sz="3600" dirty="0" smtClean="0"/>
              <a:t>Daddy dog is celebrating baby puppy’s birthday.</a:t>
            </a:r>
            <a:endParaRPr lang="en-IN" sz="3600" dirty="0"/>
          </a:p>
        </p:txBody>
      </p:sp>
      <p:pic>
        <p:nvPicPr>
          <p:cNvPr id="1030" name="Picture 6"/>
          <p:cNvPicPr>
            <a:picLocks noChangeAspect="1" noChangeArrowheads="1"/>
          </p:cNvPicPr>
          <p:nvPr/>
        </p:nvPicPr>
        <p:blipFill>
          <a:blip r:embed="rId3"/>
          <a:srcRect l="63177" t="26562" r="8821" b="23633"/>
          <a:stretch>
            <a:fillRect/>
          </a:stretch>
        </p:blipFill>
        <p:spPr bwMode="auto">
          <a:xfrm>
            <a:off x="7000892" y="214290"/>
            <a:ext cx="1928826" cy="2143140"/>
          </a:xfrm>
          <a:prstGeom prst="rect">
            <a:avLst/>
          </a:prstGeom>
          <a:noFill/>
          <a:ln w="9525">
            <a:noFill/>
            <a:miter lim="800000"/>
            <a:headEnd/>
            <a:tailEnd/>
          </a:ln>
          <a:effectLst/>
        </p:spPr>
      </p:pic>
      <p:pic>
        <p:nvPicPr>
          <p:cNvPr id="10" name="Picture 6"/>
          <p:cNvPicPr>
            <a:picLocks noChangeAspect="1" noChangeArrowheads="1"/>
          </p:cNvPicPr>
          <p:nvPr/>
        </p:nvPicPr>
        <p:blipFill>
          <a:blip r:embed="rId3"/>
          <a:srcRect l="63177" t="26562" r="8821" b="23633"/>
          <a:stretch>
            <a:fillRect/>
          </a:stretch>
        </p:blipFill>
        <p:spPr bwMode="auto">
          <a:xfrm>
            <a:off x="214282" y="285728"/>
            <a:ext cx="1928826" cy="2143140"/>
          </a:xfrm>
          <a:prstGeom prst="rect">
            <a:avLst/>
          </a:prstGeom>
          <a:noFill/>
          <a:ln w="9525">
            <a:noFill/>
            <a:miter lim="800000"/>
            <a:headEnd/>
            <a:tailEnd/>
          </a:ln>
          <a:effectLst/>
        </p:spPr>
      </p:pic>
      <p:pic>
        <p:nvPicPr>
          <p:cNvPr id="1031" name="Picture 7"/>
          <p:cNvPicPr>
            <a:picLocks noChangeAspect="1" noChangeArrowheads="1"/>
          </p:cNvPicPr>
          <p:nvPr/>
        </p:nvPicPr>
        <p:blipFill>
          <a:blip r:embed="rId4"/>
          <a:srcRect l="70590" t="36816" r="8821" b="19239"/>
          <a:stretch>
            <a:fillRect/>
          </a:stretch>
        </p:blipFill>
        <p:spPr bwMode="auto">
          <a:xfrm>
            <a:off x="214282" y="3643314"/>
            <a:ext cx="2857520" cy="3000396"/>
          </a:xfrm>
          <a:prstGeom prst="rect">
            <a:avLst/>
          </a:prstGeom>
          <a:noFill/>
          <a:ln w="9525">
            <a:noFill/>
            <a:miter lim="800000"/>
            <a:headEnd/>
            <a:tailEnd/>
          </a:ln>
          <a:effectLst/>
        </p:spPr>
      </p:pic>
      <p:pic>
        <p:nvPicPr>
          <p:cNvPr id="2" name="Picture 2"/>
          <p:cNvPicPr>
            <a:picLocks noChangeAspect="1" noChangeArrowheads="1"/>
          </p:cNvPicPr>
          <p:nvPr/>
        </p:nvPicPr>
        <p:blipFill>
          <a:blip r:embed="rId5"/>
          <a:srcRect l="68942" t="26562" r="11292" b="23633"/>
          <a:stretch>
            <a:fillRect/>
          </a:stretch>
        </p:blipFill>
        <p:spPr bwMode="auto">
          <a:xfrm>
            <a:off x="5786446" y="3643314"/>
            <a:ext cx="3143272" cy="3000396"/>
          </a:xfrm>
          <a:prstGeom prst="rect">
            <a:avLst/>
          </a:prstGeom>
          <a:noFill/>
          <a:ln w="9525">
            <a:noFill/>
            <a:miter lim="800000"/>
            <a:headEnd/>
            <a:tailEnd/>
          </a:ln>
          <a:effectLst/>
        </p:spPr>
      </p:pic>
      <p:pic>
        <p:nvPicPr>
          <p:cNvPr id="1027" name="Picture 3"/>
          <p:cNvPicPr>
            <a:picLocks noChangeAspect="1" noChangeArrowheads="1"/>
          </p:cNvPicPr>
          <p:nvPr/>
        </p:nvPicPr>
        <p:blipFill>
          <a:blip r:embed="rId6"/>
          <a:srcRect l="66472" t="25097" r="11292" b="20703"/>
          <a:stretch>
            <a:fillRect/>
          </a:stretch>
        </p:blipFill>
        <p:spPr bwMode="auto">
          <a:xfrm>
            <a:off x="2786050" y="3643314"/>
            <a:ext cx="3214710" cy="3000396"/>
          </a:xfrm>
          <a:prstGeom prst="rect">
            <a:avLst/>
          </a:prstGeom>
          <a:noFill/>
          <a:ln w="9525">
            <a:noFill/>
            <a:miter lim="800000"/>
            <a:headEnd/>
            <a:tailEnd/>
          </a:ln>
          <a:effectLst/>
        </p:spPr>
      </p:pic>
      <p:pic>
        <p:nvPicPr>
          <p:cNvPr id="9" name="~PP1035.WAV">
            <a:hlinkClick r:id="" action="ppaction://media"/>
          </p:cNvPr>
          <p:cNvPicPr>
            <a:picLocks noRot="1" noChangeAspect="1"/>
          </p:cNvPicPr>
          <p:nvPr>
            <a:wavAudioFile r:embed="rId1" name="~PP1035.WAV"/>
          </p:nvPr>
        </p:nvPicPr>
        <p:blipFill>
          <a:blip r:embed="rId7"/>
          <a:stretch>
            <a:fillRect/>
          </a:stretch>
        </p:blipFill>
        <p:spPr>
          <a:xfrm>
            <a:off x="8662988" y="6376988"/>
            <a:ext cx="244475" cy="244475"/>
          </a:xfrm>
          <a:prstGeom prst="rect">
            <a:avLst/>
          </a:prstGeom>
        </p:spPr>
      </p:pic>
    </p:spTree>
  </p:cSld>
  <p:clrMapOvr>
    <a:masterClrMapping/>
  </p:clrMapOvr>
  <p:transition advTm="18010">
    <p:whee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extBox 1"/>
          <p:cNvSpPr txBox="1"/>
          <p:nvPr/>
        </p:nvSpPr>
        <p:spPr>
          <a:xfrm>
            <a:off x="428596" y="500042"/>
            <a:ext cx="8215370" cy="1938992"/>
          </a:xfrm>
          <a:prstGeom prst="rect">
            <a:avLst/>
          </a:prstGeom>
          <a:noFill/>
        </p:spPr>
        <p:txBody>
          <a:bodyPr wrap="square" rtlCol="0">
            <a:spAutoFit/>
          </a:bodyPr>
          <a:lstStyle/>
          <a:p>
            <a:r>
              <a:rPr lang="en-IN" sz="6000" dirty="0" smtClean="0"/>
              <a:t>Cat is come with baby kitten.</a:t>
            </a:r>
            <a:endParaRPr lang="en-IN" sz="6000" dirty="0"/>
          </a:p>
        </p:txBody>
      </p:sp>
      <p:pic>
        <p:nvPicPr>
          <p:cNvPr id="2050" name="Picture 2"/>
          <p:cNvPicPr>
            <a:picLocks noChangeAspect="1" noChangeArrowheads="1"/>
          </p:cNvPicPr>
          <p:nvPr/>
        </p:nvPicPr>
        <p:blipFill>
          <a:blip r:embed="rId3"/>
          <a:srcRect l="60707" t="29492" r="11292" b="20703"/>
          <a:stretch>
            <a:fillRect/>
          </a:stretch>
        </p:blipFill>
        <p:spPr bwMode="auto">
          <a:xfrm>
            <a:off x="2285984" y="2428868"/>
            <a:ext cx="4572032" cy="4214842"/>
          </a:xfrm>
          <a:prstGeom prst="rect">
            <a:avLst/>
          </a:prstGeom>
          <a:noFill/>
          <a:ln w="9525">
            <a:noFill/>
            <a:miter lim="800000"/>
            <a:headEnd/>
            <a:tailEnd/>
          </a:ln>
          <a:effectLst/>
        </p:spPr>
      </p:pic>
      <p:pic>
        <p:nvPicPr>
          <p:cNvPr id="4" name="~PP1651.WAV">
            <a:hlinkClick r:id="" action="ppaction://media"/>
          </p:cNvPr>
          <p:cNvPicPr>
            <a:picLocks noRot="1" noChangeAspect="1"/>
          </p:cNvPicPr>
          <p:nvPr>
            <a:wavAudioFile r:embed="rId1" name="~PP1651.WAV"/>
          </p:nvPr>
        </p:nvPicPr>
        <p:blipFill>
          <a:blip r:embed="rId4"/>
          <a:stretch>
            <a:fillRect/>
          </a:stretch>
        </p:blipFill>
        <p:spPr>
          <a:xfrm>
            <a:off x="8662988" y="6376988"/>
            <a:ext cx="244475" cy="244475"/>
          </a:xfrm>
          <a:prstGeom prst="rect">
            <a:avLst/>
          </a:prstGeom>
        </p:spPr>
      </p:pic>
    </p:spTree>
  </p:cSld>
  <p:clrMapOvr>
    <a:masterClrMapping/>
  </p:clrMapOvr>
  <p:transition advTm="4400">
    <p:zoom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extBox 1"/>
          <p:cNvSpPr txBox="1"/>
          <p:nvPr/>
        </p:nvSpPr>
        <p:spPr>
          <a:xfrm>
            <a:off x="428596" y="500042"/>
            <a:ext cx="8215370" cy="1938992"/>
          </a:xfrm>
          <a:prstGeom prst="rect">
            <a:avLst/>
          </a:prstGeom>
          <a:noFill/>
        </p:spPr>
        <p:txBody>
          <a:bodyPr wrap="square" rtlCol="0">
            <a:spAutoFit/>
          </a:bodyPr>
          <a:lstStyle/>
          <a:p>
            <a:r>
              <a:rPr lang="en-IN" sz="6000" dirty="0" smtClean="0"/>
              <a:t>Hen is come with baby chick.</a:t>
            </a:r>
            <a:endParaRPr lang="en-IN" sz="6000" dirty="0"/>
          </a:p>
        </p:txBody>
      </p:sp>
      <p:pic>
        <p:nvPicPr>
          <p:cNvPr id="3074" name="Picture 2"/>
          <p:cNvPicPr>
            <a:picLocks noChangeAspect="1" noChangeArrowheads="1"/>
          </p:cNvPicPr>
          <p:nvPr/>
        </p:nvPicPr>
        <p:blipFill>
          <a:blip r:embed="rId3"/>
          <a:srcRect l="67295" t="29492" r="7174" b="33887"/>
          <a:stretch>
            <a:fillRect/>
          </a:stretch>
        </p:blipFill>
        <p:spPr bwMode="auto">
          <a:xfrm>
            <a:off x="2285984" y="2357430"/>
            <a:ext cx="5072098" cy="4214842"/>
          </a:xfrm>
          <a:prstGeom prst="rect">
            <a:avLst/>
          </a:prstGeom>
          <a:noFill/>
          <a:ln w="9525">
            <a:noFill/>
            <a:miter lim="800000"/>
            <a:headEnd/>
            <a:tailEnd/>
          </a:ln>
          <a:effectLst/>
        </p:spPr>
      </p:pic>
      <p:pic>
        <p:nvPicPr>
          <p:cNvPr id="4" name="~PP1611.WAV">
            <a:hlinkClick r:id="" action="ppaction://media"/>
          </p:cNvPr>
          <p:cNvPicPr>
            <a:picLocks noRot="1" noChangeAspect="1"/>
          </p:cNvPicPr>
          <p:nvPr>
            <a:wavAudioFile r:embed="rId1" name="~PP1611.WAV"/>
          </p:nvPr>
        </p:nvPicPr>
        <p:blipFill>
          <a:blip r:embed="rId4"/>
          <a:stretch>
            <a:fillRect/>
          </a:stretch>
        </p:blipFill>
        <p:spPr>
          <a:xfrm>
            <a:off x="8662988" y="6376988"/>
            <a:ext cx="244475" cy="244475"/>
          </a:xfrm>
          <a:prstGeom prst="rect">
            <a:avLst/>
          </a:prstGeom>
        </p:spPr>
      </p:pic>
    </p:spTree>
  </p:cSld>
  <p:clrMapOvr>
    <a:masterClrMapping/>
  </p:clrMapOvr>
  <p:transition advTm="3851">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CFF66"/>
        </a:solidFill>
        <a:effectLst/>
      </p:bgPr>
    </p:bg>
    <p:spTree>
      <p:nvGrpSpPr>
        <p:cNvPr id="1" name=""/>
        <p:cNvGrpSpPr/>
        <p:nvPr/>
      </p:nvGrpSpPr>
      <p:grpSpPr>
        <a:xfrm>
          <a:off x="0" y="0"/>
          <a:ext cx="0" cy="0"/>
          <a:chOff x="0" y="0"/>
          <a:chExt cx="0" cy="0"/>
        </a:xfrm>
      </p:grpSpPr>
      <p:sp>
        <p:nvSpPr>
          <p:cNvPr id="2" name="TextBox 1"/>
          <p:cNvSpPr txBox="1"/>
          <p:nvPr/>
        </p:nvSpPr>
        <p:spPr>
          <a:xfrm>
            <a:off x="428596" y="500042"/>
            <a:ext cx="8215370" cy="1938992"/>
          </a:xfrm>
          <a:prstGeom prst="rect">
            <a:avLst/>
          </a:prstGeom>
          <a:noFill/>
        </p:spPr>
        <p:txBody>
          <a:bodyPr wrap="square" rtlCol="0">
            <a:spAutoFit/>
          </a:bodyPr>
          <a:lstStyle/>
          <a:p>
            <a:r>
              <a:rPr lang="en-IN" sz="6000" dirty="0" smtClean="0"/>
              <a:t>Lion is come with baby cub.</a:t>
            </a:r>
            <a:endParaRPr lang="en-IN" sz="6000" dirty="0"/>
          </a:p>
        </p:txBody>
      </p:sp>
      <p:pic>
        <p:nvPicPr>
          <p:cNvPr id="4098" name="Picture 2"/>
          <p:cNvPicPr>
            <a:picLocks noChangeAspect="1" noChangeArrowheads="1"/>
          </p:cNvPicPr>
          <p:nvPr/>
        </p:nvPicPr>
        <p:blipFill>
          <a:blip r:embed="rId3"/>
          <a:srcRect l="68942" t="25097" r="11292" b="32422"/>
          <a:stretch>
            <a:fillRect/>
          </a:stretch>
        </p:blipFill>
        <p:spPr bwMode="auto">
          <a:xfrm>
            <a:off x="1857356" y="2285992"/>
            <a:ext cx="5286412" cy="4286280"/>
          </a:xfrm>
          <a:prstGeom prst="rect">
            <a:avLst/>
          </a:prstGeom>
          <a:noFill/>
          <a:ln w="9525">
            <a:noFill/>
            <a:miter lim="800000"/>
            <a:headEnd/>
            <a:tailEnd/>
          </a:ln>
          <a:effectLst/>
        </p:spPr>
      </p:pic>
      <p:pic>
        <p:nvPicPr>
          <p:cNvPr id="4" name="~PP1961.WAV">
            <a:hlinkClick r:id="" action="ppaction://media"/>
          </p:cNvPr>
          <p:cNvPicPr>
            <a:picLocks noRot="1" noChangeAspect="1"/>
          </p:cNvPicPr>
          <p:nvPr>
            <a:wavAudioFile r:embed="rId1" name="~PP1961.WAV"/>
          </p:nvPr>
        </p:nvPicPr>
        <p:blipFill>
          <a:blip r:embed="rId4"/>
          <a:stretch>
            <a:fillRect/>
          </a:stretch>
        </p:blipFill>
        <p:spPr>
          <a:xfrm>
            <a:off x="8662988" y="6376988"/>
            <a:ext cx="244475" cy="244475"/>
          </a:xfrm>
          <a:prstGeom prst="rect">
            <a:avLst/>
          </a:prstGeom>
        </p:spPr>
      </p:pic>
    </p:spTree>
  </p:cSld>
  <p:clrMapOvr>
    <a:masterClrMapping/>
  </p:clrMapOvr>
  <p:transition advTm="4231">
    <p:strips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3CCCC"/>
        </a:solidFill>
        <a:effectLst/>
      </p:bgPr>
    </p:bg>
    <p:spTree>
      <p:nvGrpSpPr>
        <p:cNvPr id="1" name=""/>
        <p:cNvGrpSpPr/>
        <p:nvPr/>
      </p:nvGrpSpPr>
      <p:grpSpPr>
        <a:xfrm>
          <a:off x="0" y="0"/>
          <a:ext cx="0" cy="0"/>
          <a:chOff x="0" y="0"/>
          <a:chExt cx="0" cy="0"/>
        </a:xfrm>
      </p:grpSpPr>
      <p:sp>
        <p:nvSpPr>
          <p:cNvPr id="2" name="TextBox 1"/>
          <p:cNvSpPr txBox="1"/>
          <p:nvPr/>
        </p:nvSpPr>
        <p:spPr>
          <a:xfrm>
            <a:off x="428596" y="500042"/>
            <a:ext cx="8215370" cy="1938992"/>
          </a:xfrm>
          <a:prstGeom prst="rect">
            <a:avLst/>
          </a:prstGeom>
          <a:noFill/>
        </p:spPr>
        <p:txBody>
          <a:bodyPr wrap="square" rtlCol="0">
            <a:spAutoFit/>
          </a:bodyPr>
          <a:lstStyle/>
          <a:p>
            <a:r>
              <a:rPr lang="en-IN" sz="6000" dirty="0" smtClean="0"/>
              <a:t>Tiger is come with baby cub.</a:t>
            </a:r>
            <a:endParaRPr lang="en-IN" sz="6000" dirty="0"/>
          </a:p>
        </p:txBody>
      </p:sp>
      <p:pic>
        <p:nvPicPr>
          <p:cNvPr id="5122" name="Picture 2"/>
          <p:cNvPicPr>
            <a:picLocks noChangeAspect="1" noChangeArrowheads="1"/>
          </p:cNvPicPr>
          <p:nvPr/>
        </p:nvPicPr>
        <p:blipFill>
          <a:blip r:embed="rId3"/>
          <a:srcRect l="64586" t="24903" r="10205" b="26757"/>
          <a:stretch>
            <a:fillRect/>
          </a:stretch>
        </p:blipFill>
        <p:spPr bwMode="auto">
          <a:xfrm>
            <a:off x="2214546" y="2357430"/>
            <a:ext cx="4714908" cy="4286280"/>
          </a:xfrm>
          <a:prstGeom prst="rect">
            <a:avLst/>
          </a:prstGeom>
          <a:noFill/>
          <a:ln w="9525">
            <a:noFill/>
            <a:miter lim="800000"/>
            <a:headEnd/>
            <a:tailEnd/>
          </a:ln>
          <a:effectLst/>
        </p:spPr>
      </p:pic>
      <p:pic>
        <p:nvPicPr>
          <p:cNvPr id="4" name="~PP2092.WAV">
            <a:hlinkClick r:id="" action="ppaction://media"/>
          </p:cNvPr>
          <p:cNvPicPr>
            <a:picLocks noRot="1" noChangeAspect="1"/>
          </p:cNvPicPr>
          <p:nvPr>
            <a:wavAudioFile r:embed="rId1" name="~PP2092.WAV"/>
          </p:nvPr>
        </p:nvPicPr>
        <p:blipFill>
          <a:blip r:embed="rId4"/>
          <a:stretch>
            <a:fillRect/>
          </a:stretch>
        </p:blipFill>
        <p:spPr>
          <a:xfrm>
            <a:off x="8662988" y="6376988"/>
            <a:ext cx="244475" cy="244475"/>
          </a:xfrm>
          <a:prstGeom prst="rect">
            <a:avLst/>
          </a:prstGeom>
        </p:spPr>
      </p:pic>
    </p:spTree>
  </p:cSld>
  <p:clrMapOvr>
    <a:masterClrMapping/>
  </p:clrMapOvr>
  <p:transition advTm="4021">
    <p:diamon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60093"/>
        </a:solidFill>
        <a:effectLst/>
      </p:bgPr>
    </p:bg>
    <p:spTree>
      <p:nvGrpSpPr>
        <p:cNvPr id="1" name=""/>
        <p:cNvGrpSpPr/>
        <p:nvPr/>
      </p:nvGrpSpPr>
      <p:grpSpPr>
        <a:xfrm>
          <a:off x="0" y="0"/>
          <a:ext cx="0" cy="0"/>
          <a:chOff x="0" y="0"/>
          <a:chExt cx="0" cy="0"/>
        </a:xfrm>
      </p:grpSpPr>
      <p:sp>
        <p:nvSpPr>
          <p:cNvPr id="2" name="TextBox 1"/>
          <p:cNvSpPr txBox="1"/>
          <p:nvPr/>
        </p:nvSpPr>
        <p:spPr>
          <a:xfrm>
            <a:off x="428596" y="500042"/>
            <a:ext cx="8215370" cy="1938992"/>
          </a:xfrm>
          <a:prstGeom prst="rect">
            <a:avLst/>
          </a:prstGeom>
          <a:noFill/>
        </p:spPr>
        <p:txBody>
          <a:bodyPr wrap="square" rtlCol="0">
            <a:spAutoFit/>
          </a:bodyPr>
          <a:lstStyle/>
          <a:p>
            <a:r>
              <a:rPr lang="en-IN" sz="6000" dirty="0" smtClean="0"/>
              <a:t>Fish is come with baby fry.</a:t>
            </a:r>
            <a:endParaRPr lang="en-IN" sz="6000" dirty="0"/>
          </a:p>
        </p:txBody>
      </p:sp>
      <p:pic>
        <p:nvPicPr>
          <p:cNvPr id="6147" name="Picture 3"/>
          <p:cNvPicPr>
            <a:picLocks noChangeAspect="1" noChangeArrowheads="1"/>
          </p:cNvPicPr>
          <p:nvPr/>
        </p:nvPicPr>
        <p:blipFill>
          <a:blip r:embed="rId3"/>
          <a:srcRect l="65648" t="25097" r="10468" b="41211"/>
          <a:stretch>
            <a:fillRect/>
          </a:stretch>
        </p:blipFill>
        <p:spPr bwMode="auto">
          <a:xfrm>
            <a:off x="1785918" y="2428868"/>
            <a:ext cx="5500726" cy="4000528"/>
          </a:xfrm>
          <a:prstGeom prst="rect">
            <a:avLst/>
          </a:prstGeom>
          <a:noFill/>
          <a:ln w="9525">
            <a:noFill/>
            <a:miter lim="800000"/>
            <a:headEnd/>
            <a:tailEnd/>
          </a:ln>
          <a:effectLst/>
        </p:spPr>
      </p:pic>
      <p:pic>
        <p:nvPicPr>
          <p:cNvPr id="4" name="~PP2832.WAV">
            <a:hlinkClick r:id="" action="ppaction://media"/>
          </p:cNvPr>
          <p:cNvPicPr>
            <a:picLocks noRot="1" noChangeAspect="1"/>
          </p:cNvPicPr>
          <p:nvPr>
            <a:wavAudioFile r:embed="rId1" name="~PP2832.WAV"/>
          </p:nvPr>
        </p:nvPicPr>
        <p:blipFill>
          <a:blip r:embed="rId4"/>
          <a:stretch>
            <a:fillRect/>
          </a:stretch>
        </p:blipFill>
        <p:spPr>
          <a:xfrm>
            <a:off x="8662988" y="6376988"/>
            <a:ext cx="244475" cy="244475"/>
          </a:xfrm>
          <a:prstGeom prst="rect">
            <a:avLst/>
          </a:prstGeom>
        </p:spPr>
      </p:pic>
    </p:spTree>
  </p:cSld>
  <p:clrMapOvr>
    <a:masterClrMapping/>
  </p:clrMapOvr>
  <p:transition advTm="4631">
    <p:spli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extBox 1"/>
          <p:cNvSpPr txBox="1"/>
          <p:nvPr/>
        </p:nvSpPr>
        <p:spPr>
          <a:xfrm>
            <a:off x="428596" y="500042"/>
            <a:ext cx="8215370" cy="1938992"/>
          </a:xfrm>
          <a:prstGeom prst="rect">
            <a:avLst/>
          </a:prstGeom>
          <a:noFill/>
        </p:spPr>
        <p:txBody>
          <a:bodyPr wrap="square" rtlCol="0">
            <a:spAutoFit/>
          </a:bodyPr>
          <a:lstStyle/>
          <a:p>
            <a:r>
              <a:rPr lang="en-IN" sz="6000" dirty="0" smtClean="0"/>
              <a:t>Cow is come with baby calf.</a:t>
            </a:r>
            <a:endParaRPr lang="en-IN" sz="6000" dirty="0"/>
          </a:p>
        </p:txBody>
      </p:sp>
      <p:pic>
        <p:nvPicPr>
          <p:cNvPr id="7170" name="Picture 2"/>
          <p:cNvPicPr>
            <a:picLocks noChangeAspect="1" noChangeArrowheads="1"/>
          </p:cNvPicPr>
          <p:nvPr/>
        </p:nvPicPr>
        <p:blipFill>
          <a:blip r:embed="rId3"/>
          <a:srcRect l="62354" t="25097" r="9645" b="39746"/>
          <a:stretch>
            <a:fillRect/>
          </a:stretch>
        </p:blipFill>
        <p:spPr bwMode="auto">
          <a:xfrm>
            <a:off x="1643042" y="2428868"/>
            <a:ext cx="6072230" cy="4071966"/>
          </a:xfrm>
          <a:prstGeom prst="rect">
            <a:avLst/>
          </a:prstGeom>
          <a:noFill/>
          <a:ln w="9525">
            <a:noFill/>
            <a:miter lim="800000"/>
            <a:headEnd/>
            <a:tailEnd/>
          </a:ln>
          <a:effectLst/>
        </p:spPr>
      </p:pic>
      <p:pic>
        <p:nvPicPr>
          <p:cNvPr id="4" name="~PP3198.WAV">
            <a:hlinkClick r:id="" action="ppaction://media"/>
          </p:cNvPr>
          <p:cNvPicPr>
            <a:picLocks noRot="1" noChangeAspect="1"/>
          </p:cNvPicPr>
          <p:nvPr>
            <a:wavAudioFile r:embed="rId1" name="~PP3198.WAV"/>
          </p:nvPr>
        </p:nvPicPr>
        <p:blipFill>
          <a:blip r:embed="rId4"/>
          <a:stretch>
            <a:fillRect/>
          </a:stretch>
        </p:blipFill>
        <p:spPr>
          <a:xfrm>
            <a:off x="8662988" y="6376988"/>
            <a:ext cx="244475" cy="244475"/>
          </a:xfrm>
          <a:prstGeom prst="rect">
            <a:avLst/>
          </a:prstGeom>
        </p:spPr>
      </p:pic>
    </p:spTree>
  </p:cSld>
  <p:clrMapOvr>
    <a:masterClrMapping/>
  </p:clrMapOvr>
  <p:transition advTm="4311">
    <p:cover dir="l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188</TotalTime>
  <Words>230</Words>
  <Application>Microsoft Office PowerPoint</Application>
  <PresentationFormat>On-screen Show (4:3)</PresentationFormat>
  <Paragraphs>32</Paragraphs>
  <Slides>20</Slides>
  <Notes>0</Notes>
  <HiddenSlides>0</HiddenSlides>
  <MMClips>20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Avishek dey</dc:creator>
  <cp:lastModifiedBy>Avishek dey</cp:lastModifiedBy>
  <cp:revision>27</cp:revision>
  <dcterms:created xsi:type="dcterms:W3CDTF">2020-10-04T14:41:10Z</dcterms:created>
  <dcterms:modified xsi:type="dcterms:W3CDTF">2020-10-08T13:54:43Z</dcterms:modified>
</cp:coreProperties>
</file>