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5"/>
  </p:notes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CCFF33"/>
    <a:srgbClr val="99CC00"/>
    <a:srgbClr val="090EDD"/>
    <a:srgbClr val="CC3300"/>
    <a:srgbClr val="3DE3A4"/>
    <a:srgbClr val="E7E33D"/>
    <a:srgbClr val="44DCDC"/>
    <a:srgbClr val="CC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8456" autoAdjust="0"/>
    <p:restoredTop sz="94574" autoAdjust="0"/>
  </p:normalViewPr>
  <p:slideViewPr>
    <p:cSldViewPr>
      <p:cViewPr varScale="1">
        <p:scale>
          <a:sx n="51" d="100"/>
          <a:sy n="51" d="100"/>
        </p:scale>
        <p:origin x="-147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947833-5FD1-45A1-8DAA-733FECEE82F6}" type="datetimeFigureOut">
              <a:rPr lang="en-US" smtClean="0"/>
              <a:pPr/>
              <a:t>9/24/2020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213795-ED25-4D88-B7D9-CB8D3C292364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13795-ED25-4D88-B7D9-CB8D3C292364}" type="slidenum">
              <a:rPr lang="en-IN" smtClean="0"/>
              <a:pPr/>
              <a:t>1</a:t>
            </a:fld>
            <a:endParaRPr lang="en-I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13795-ED25-4D88-B7D9-CB8D3C292364}" type="slidenum">
              <a:rPr lang="en-IN" smtClean="0"/>
              <a:pPr/>
              <a:t>3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EB0A7-E172-44BD-819D-AA7E507C44E6}" type="datetimeFigureOut">
              <a:rPr lang="en-US" smtClean="0"/>
              <a:pPr/>
              <a:t>9/24/2020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A6988-0347-448E-97FC-D55CFEA65D7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EB0A7-E172-44BD-819D-AA7E507C44E6}" type="datetimeFigureOut">
              <a:rPr lang="en-US" smtClean="0"/>
              <a:pPr/>
              <a:t>9/24/2020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A6988-0347-448E-97FC-D55CFEA65D7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EB0A7-E172-44BD-819D-AA7E507C44E6}" type="datetimeFigureOut">
              <a:rPr lang="en-US" smtClean="0"/>
              <a:pPr/>
              <a:t>9/24/2020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A6988-0347-448E-97FC-D55CFEA65D7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EB0A7-E172-44BD-819D-AA7E507C44E6}" type="datetimeFigureOut">
              <a:rPr lang="en-US" smtClean="0"/>
              <a:pPr/>
              <a:t>9/24/2020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A6988-0347-448E-97FC-D55CFEA65D7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EB0A7-E172-44BD-819D-AA7E507C44E6}" type="datetimeFigureOut">
              <a:rPr lang="en-US" smtClean="0"/>
              <a:pPr/>
              <a:t>9/24/2020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A6988-0347-448E-97FC-D55CFEA65D7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EB0A7-E172-44BD-819D-AA7E507C44E6}" type="datetimeFigureOut">
              <a:rPr lang="en-US" smtClean="0"/>
              <a:pPr/>
              <a:t>9/24/2020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A6988-0347-448E-97FC-D55CFEA65D7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EB0A7-E172-44BD-819D-AA7E507C44E6}" type="datetimeFigureOut">
              <a:rPr lang="en-US" smtClean="0"/>
              <a:pPr/>
              <a:t>9/24/2020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A6988-0347-448E-97FC-D55CFEA65D7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EB0A7-E172-44BD-819D-AA7E507C44E6}" type="datetimeFigureOut">
              <a:rPr lang="en-US" smtClean="0"/>
              <a:pPr/>
              <a:t>9/24/2020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A6988-0347-448E-97FC-D55CFEA65D7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EB0A7-E172-44BD-819D-AA7E507C44E6}" type="datetimeFigureOut">
              <a:rPr lang="en-US" smtClean="0"/>
              <a:pPr/>
              <a:t>9/24/2020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A6988-0347-448E-97FC-D55CFEA65D7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EB0A7-E172-44BD-819D-AA7E507C44E6}" type="datetimeFigureOut">
              <a:rPr lang="en-US" smtClean="0"/>
              <a:pPr/>
              <a:t>9/24/2020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A6988-0347-448E-97FC-D55CFEA65D7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EB0A7-E172-44BD-819D-AA7E507C44E6}" type="datetimeFigureOut">
              <a:rPr lang="en-US" smtClean="0"/>
              <a:pPr/>
              <a:t>9/24/2020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A6988-0347-448E-97FC-D55CFEA65D7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EB0A7-E172-44BD-819D-AA7E507C44E6}" type="datetimeFigureOut">
              <a:rPr lang="en-US" smtClean="0"/>
              <a:pPr/>
              <a:t>9/24/2020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A6988-0347-448E-97FC-D55CFEA65D72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2976" y="2459504"/>
            <a:ext cx="69294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6000" dirty="0" smtClean="0"/>
              <a:t>SUBJECT-SCIENCE</a:t>
            </a:r>
          </a:p>
          <a:p>
            <a:pPr algn="ctr"/>
            <a:r>
              <a:rPr lang="en-IN" sz="6000" dirty="0" smtClean="0"/>
              <a:t>TOPIC-FLOWERS</a:t>
            </a:r>
            <a:endParaRPr lang="en-IN" sz="6000" dirty="0"/>
          </a:p>
        </p:txBody>
      </p:sp>
      <p:pic>
        <p:nvPicPr>
          <p:cNvPr id="10" name="~PP1234.WAV">
            <a:hlinkClick r:id="" action="ppaction://media"/>
          </p:cNvPr>
          <p:cNvPicPr>
            <a:picLocks noRot="1" noChangeAspect="1"/>
          </p:cNvPicPr>
          <p:nvPr>
            <a:wavAudioFile r:embed="rId1" name="~PP1234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8491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357166"/>
            <a:ext cx="3429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dirty="0" smtClean="0"/>
              <a:t>Sunflower</a:t>
            </a:r>
            <a:endParaRPr lang="en-IN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428596" y="1428736"/>
            <a:ext cx="84296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/>
              <a:t>They are called sunflower because they follow the movement of the sun. They have bright yellow petals and a brown-black centre which makes it look bright and colourful.</a:t>
            </a:r>
            <a:endParaRPr lang="en-IN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62354" t="25098" r="5527" b="38281"/>
          <a:stretch>
            <a:fillRect/>
          </a:stretch>
        </p:blipFill>
        <p:spPr bwMode="auto">
          <a:xfrm>
            <a:off x="2500298" y="4000504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~PP4009.WAV">
            <a:hlinkClick r:id="" action="ppaction://media"/>
          </p:cNvPr>
          <p:cNvPicPr>
            <a:picLocks noRot="1" noChangeAspect="1"/>
          </p:cNvPicPr>
          <p:nvPr>
            <a:wavAudioFile r:embed="rId1" name="~PP4009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9061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E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285728"/>
            <a:ext cx="1714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dirty="0" smtClean="0"/>
              <a:t>Tulip</a:t>
            </a:r>
            <a:endParaRPr lang="en-IN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714348" y="1500174"/>
            <a:ext cx="77153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/>
              <a:t>Tulip flowers are cup shaped. They grow during early spring season. There are different colour tulips like pink, yellow, red, etc.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61349" t="16308" r="7174" b="26562"/>
          <a:stretch>
            <a:fillRect/>
          </a:stretch>
        </p:blipFill>
        <p:spPr bwMode="auto">
          <a:xfrm>
            <a:off x="2500298" y="3429000"/>
            <a:ext cx="421484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~PP3410.WAV">
            <a:hlinkClick r:id="" action="ppaction://media"/>
          </p:cNvPr>
          <p:cNvPicPr>
            <a:picLocks noRot="1" noChangeAspect="1"/>
          </p:cNvPicPr>
          <p:nvPr>
            <a:wavAudioFile r:embed="rId1" name="~PP3410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38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357166"/>
            <a:ext cx="4429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dirty="0" smtClean="0"/>
              <a:t>WORK TO 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282" y="2071678"/>
            <a:ext cx="87154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/>
              <a:t>Q1. See the pictures and write down the name of flowers.</a:t>
            </a:r>
          </a:p>
          <a:p>
            <a:r>
              <a:rPr lang="en-IN" sz="3600" dirty="0" smtClean="0"/>
              <a:t>Q2. Fill in the missing letters.</a:t>
            </a:r>
          </a:p>
          <a:p>
            <a:r>
              <a:rPr lang="en-IN" sz="3600" dirty="0" smtClean="0"/>
              <a:t>Q3.In your science exercise book write down the name of 8 flowers and stick pictures.</a:t>
            </a:r>
          </a:p>
          <a:p>
            <a:endParaRPr lang="en-IN" sz="3600" dirty="0"/>
          </a:p>
        </p:txBody>
      </p:sp>
      <p:pic>
        <p:nvPicPr>
          <p:cNvPr id="5" name="~PP1156.WAV">
            <a:hlinkClick r:id="" action="ppaction://media"/>
          </p:cNvPr>
          <p:cNvPicPr>
            <a:picLocks noRot="1" noChangeAspect="1"/>
          </p:cNvPicPr>
          <p:nvPr>
            <a:wavAudioFile r:embed="rId1" name="~PP1156.WAV"/>
          </p:nvPr>
        </p:nvPicPr>
        <p:blipFill>
          <a:blip r:embed="rId3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3031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62354" t="19238" r="7997" b="25097"/>
          <a:stretch>
            <a:fillRect/>
          </a:stretch>
        </p:blipFill>
        <p:spPr bwMode="auto">
          <a:xfrm>
            <a:off x="1071538" y="642918"/>
            <a:ext cx="7072362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~PP1054.WAV">
            <a:hlinkClick r:id="" action="ppaction://media"/>
          </p:cNvPr>
          <p:cNvPicPr>
            <a:picLocks noRot="1" noChangeAspect="1"/>
          </p:cNvPicPr>
          <p:nvPr>
            <a:wavAudioFile r:embed="rId1" name="~PP1054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3901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4414" y="0"/>
            <a:ext cx="6929486" cy="196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6000" dirty="0" smtClean="0"/>
              <a:t>TIME FOR A CLASS PICNIC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60707" t="17773" r="4703" b="48535"/>
          <a:stretch>
            <a:fillRect/>
          </a:stretch>
        </p:blipFill>
        <p:spPr bwMode="auto">
          <a:xfrm>
            <a:off x="428596" y="2285992"/>
            <a:ext cx="8286808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~PP2821.WAV">
            <a:hlinkClick r:id="" action="ppaction://media"/>
          </p:cNvPr>
          <p:cNvPicPr>
            <a:picLocks noRot="1" noChangeAspect="1"/>
          </p:cNvPicPr>
          <p:nvPr>
            <a:wavAudioFile r:embed="rId1" name="~PP2821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778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E3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14414" y="214290"/>
            <a:ext cx="69294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6000" dirty="0" smtClean="0"/>
              <a:t>Visit to Botanical garden.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/>
          <a:srcRect l="58124" t="19043" r="4811" b="34082"/>
          <a:stretch>
            <a:fillRect/>
          </a:stretch>
        </p:blipFill>
        <p:spPr bwMode="auto">
          <a:xfrm>
            <a:off x="714348" y="2143116"/>
            <a:ext cx="764386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~PP1810.WAV">
            <a:hlinkClick r:id="" action="ppaction://media"/>
          </p:cNvPr>
          <p:cNvPicPr>
            <a:picLocks noRot="1" noChangeAspect="1"/>
          </p:cNvPicPr>
          <p:nvPr>
            <a:wavAudioFile r:embed="rId1" name="~PP1810.WAV"/>
          </p:nvPr>
        </p:nvPicPr>
        <p:blipFill>
          <a:blip r:embed="rId5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925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214290"/>
            <a:ext cx="1785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6000" dirty="0" smtClean="0"/>
              <a:t>Rose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5720" y="1285860"/>
            <a:ext cx="8572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/>
              <a:t>Rose is a beautiful flower. There are different types of rose plants. Roses grow in gardens, we see red, yellow and pink roses.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61530" t="16308" r="8821" b="26562"/>
          <a:stretch>
            <a:fillRect/>
          </a:stretch>
        </p:blipFill>
        <p:spPr bwMode="auto">
          <a:xfrm>
            <a:off x="2428860" y="3071810"/>
            <a:ext cx="414340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~PP3085.WAV">
            <a:hlinkClick r:id="" action="ppaction://media"/>
          </p:cNvPr>
          <p:cNvPicPr>
            <a:picLocks noRot="1" noChangeAspect="1"/>
          </p:cNvPicPr>
          <p:nvPr>
            <a:wavAudioFile r:embed="rId1" name="~PP3085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7461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58" y="214290"/>
            <a:ext cx="23574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dirty="0" smtClean="0"/>
              <a:t>Lotus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7158" y="1357298"/>
            <a:ext cx="8286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/>
              <a:t>Lotus is the National flower of India. It has round leaves floating in water. Lotus flowers grow in ponds and lakes.</a:t>
            </a:r>
            <a:endParaRPr lang="en-IN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60638" t="16308" r="10056" b="47070"/>
          <a:stretch>
            <a:fillRect/>
          </a:stretch>
        </p:blipFill>
        <p:spPr bwMode="auto">
          <a:xfrm>
            <a:off x="2000232" y="3143248"/>
            <a:ext cx="492922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~PP1256.WAV">
            <a:hlinkClick r:id="" action="ppaction://media"/>
          </p:cNvPr>
          <p:cNvPicPr>
            <a:picLocks noRot="1" noChangeAspect="1"/>
          </p:cNvPicPr>
          <p:nvPr>
            <a:wavAudioFile r:embed="rId1" name="~PP1256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427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158" y="285728"/>
            <a:ext cx="1428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dirty="0" smtClean="0"/>
              <a:t>Lily</a:t>
            </a:r>
            <a:endParaRPr lang="en-IN" sz="6000" dirty="0"/>
          </a:p>
        </p:txBody>
      </p:sp>
      <p:sp>
        <p:nvSpPr>
          <p:cNvPr id="6" name="TextBox 5"/>
          <p:cNvSpPr txBox="1"/>
          <p:nvPr/>
        </p:nvSpPr>
        <p:spPr>
          <a:xfrm>
            <a:off x="3214678" y="35004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sp>
        <p:nvSpPr>
          <p:cNvPr id="7" name="TextBox 6"/>
          <p:cNvSpPr txBox="1"/>
          <p:nvPr/>
        </p:nvSpPr>
        <p:spPr>
          <a:xfrm>
            <a:off x="500034" y="1643050"/>
            <a:ext cx="8001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/>
              <a:t>There are many types of lilies like trumpet lily, tiger lily, peace lily, etc . They have long leaves.</a:t>
            </a:r>
            <a:endParaRPr lang="en-IN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65648" t="20508" r="8821" b="25292"/>
          <a:stretch>
            <a:fillRect/>
          </a:stretch>
        </p:blipFill>
        <p:spPr bwMode="auto">
          <a:xfrm>
            <a:off x="2714612" y="3357562"/>
            <a:ext cx="3714776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~PP1627.WAV">
            <a:hlinkClick r:id="" action="ppaction://media"/>
          </p:cNvPr>
          <p:cNvPicPr>
            <a:picLocks noRot="1" noChangeAspect="1"/>
          </p:cNvPicPr>
          <p:nvPr>
            <a:wavAudioFile r:embed="rId1" name="~PP1627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654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357166"/>
            <a:ext cx="20717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dirty="0" smtClean="0"/>
              <a:t>Daisy</a:t>
            </a:r>
            <a:endParaRPr lang="en-IN" sz="6000" dirty="0"/>
          </a:p>
        </p:txBody>
      </p:sp>
      <p:sp>
        <p:nvSpPr>
          <p:cNvPr id="5" name="TextBox 4"/>
          <p:cNvSpPr txBox="1"/>
          <p:nvPr/>
        </p:nvSpPr>
        <p:spPr>
          <a:xfrm>
            <a:off x="500034" y="1571612"/>
            <a:ext cx="8001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/>
              <a:t>Daisies are flowers with flat petals that surround a round centre. </a:t>
            </a:r>
            <a:endParaRPr lang="en-IN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61481" t="16308" r="7174" b="41211"/>
          <a:stretch>
            <a:fillRect/>
          </a:stretch>
        </p:blipFill>
        <p:spPr bwMode="auto">
          <a:xfrm>
            <a:off x="1643042" y="2928934"/>
            <a:ext cx="578647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~PP3388.WAV">
            <a:hlinkClick r:id="" action="ppaction://media"/>
          </p:cNvPr>
          <p:cNvPicPr>
            <a:picLocks noRot="1" noChangeAspect="1"/>
          </p:cNvPicPr>
          <p:nvPr>
            <a:wavAudioFile r:embed="rId1" name="~PP3388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976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285728"/>
            <a:ext cx="3143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dirty="0" smtClean="0"/>
              <a:t>Marigold</a:t>
            </a:r>
            <a:endParaRPr lang="en-IN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500034" y="1428736"/>
            <a:ext cx="77153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/>
              <a:t>Marigold are usually yellow, orange and red in colour. They look like beautiful orange and yellow balls. They have many small petals together.</a:t>
            </a:r>
            <a:endParaRPr lang="en-IN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61530" t="16308" r="6350" b="48535"/>
          <a:stretch>
            <a:fillRect/>
          </a:stretch>
        </p:blipFill>
        <p:spPr bwMode="auto">
          <a:xfrm>
            <a:off x="1928794" y="3714752"/>
            <a:ext cx="528641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~PP3852.WAV">
            <a:hlinkClick r:id="" action="ppaction://media"/>
          </p:cNvPr>
          <p:cNvPicPr>
            <a:picLocks noRot="1" noChangeAspect="1"/>
          </p:cNvPicPr>
          <p:nvPr>
            <a:wavAudioFile r:embed="rId1" name="~PP3852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6650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285728"/>
            <a:ext cx="2786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dirty="0" smtClean="0"/>
              <a:t>Jasmine</a:t>
            </a:r>
            <a:endParaRPr lang="en-IN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642910" y="1643050"/>
            <a:ext cx="7786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 smtClean="0"/>
              <a:t>They are white in colour and have a strong and sweet smell.</a:t>
            </a:r>
            <a:endParaRPr lang="en-IN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62354" t="26562" r="9645" b="36816"/>
          <a:stretch>
            <a:fillRect/>
          </a:stretch>
        </p:blipFill>
        <p:spPr bwMode="auto">
          <a:xfrm>
            <a:off x="2071670" y="3143248"/>
            <a:ext cx="485778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~PP1127.WAV">
            <a:hlinkClick r:id="" action="ppaction://media"/>
          </p:cNvPr>
          <p:cNvPicPr>
            <a:picLocks noRot="1" noChangeAspect="1"/>
          </p:cNvPicPr>
          <p:nvPr>
            <a:wavAudioFile r:embed="rId1" name="~PP1127.WAV"/>
          </p:nvPr>
        </p:nvPicPr>
        <p:blipFill>
          <a:blip r:embed="rId4"/>
          <a:stretch>
            <a:fillRect/>
          </a:stretch>
        </p:blipFill>
        <p:spPr>
          <a:xfrm>
            <a:off x="8662988" y="63769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936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</TotalTime>
  <Words>246</Words>
  <Application>Microsoft Office PowerPoint</Application>
  <PresentationFormat>On-screen Show (4:3)</PresentationFormat>
  <Paragraphs>26</Paragraphs>
  <Slides>13</Slides>
  <Notes>2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Avishek dey</dc:creator>
  <cp:lastModifiedBy>Avishek dey</cp:lastModifiedBy>
  <cp:revision>53</cp:revision>
  <dcterms:created xsi:type="dcterms:W3CDTF">2020-09-21T08:01:44Z</dcterms:created>
  <dcterms:modified xsi:type="dcterms:W3CDTF">2020-09-24T09:20:35Z</dcterms:modified>
</cp:coreProperties>
</file>