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70EF31"/>
    <a:srgbClr val="564A1E"/>
    <a:srgbClr val="532054"/>
    <a:srgbClr val="2A07B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8338691-A4EA-4E35-A941-32EFEBFC61BC}" type="datetimeFigureOut">
              <a:rPr lang="en-US" smtClean="0"/>
              <a:pPr/>
              <a:t>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ECDD2E1-FF26-4060-8357-402F558E5FC6}"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8338691-A4EA-4E35-A941-32EFEBFC61BC}" type="datetimeFigureOut">
              <a:rPr lang="en-US" smtClean="0"/>
              <a:pPr/>
              <a:t>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ECDD2E1-FF26-4060-8357-402F558E5FC6}"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8338691-A4EA-4E35-A941-32EFEBFC61BC}" type="datetimeFigureOut">
              <a:rPr lang="en-US" smtClean="0"/>
              <a:pPr/>
              <a:t>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ECDD2E1-FF26-4060-8357-402F558E5FC6}"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8338691-A4EA-4E35-A941-32EFEBFC61BC}" type="datetimeFigureOut">
              <a:rPr lang="en-US" smtClean="0"/>
              <a:pPr/>
              <a:t>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ECDD2E1-FF26-4060-8357-402F558E5FC6}"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338691-A4EA-4E35-A941-32EFEBFC61BC}" type="datetimeFigureOut">
              <a:rPr lang="en-US" smtClean="0"/>
              <a:pPr/>
              <a:t>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ECDD2E1-FF26-4060-8357-402F558E5FC6}"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8338691-A4EA-4E35-A941-32EFEBFC61BC}" type="datetimeFigureOut">
              <a:rPr lang="en-US" smtClean="0"/>
              <a:pPr/>
              <a:t>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ECDD2E1-FF26-4060-8357-402F558E5FC6}"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8338691-A4EA-4E35-A941-32EFEBFC61BC}" type="datetimeFigureOut">
              <a:rPr lang="en-US" smtClean="0"/>
              <a:pPr/>
              <a:t>10/4/2020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ECDD2E1-FF26-4060-8357-402F558E5FC6}"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8338691-A4EA-4E35-A941-32EFEBFC61BC}" type="datetimeFigureOut">
              <a:rPr lang="en-US" smtClean="0"/>
              <a:pPr/>
              <a:t>10/4/2020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ECDD2E1-FF26-4060-8357-402F558E5FC6}"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38691-A4EA-4E35-A941-32EFEBFC61BC}" type="datetimeFigureOut">
              <a:rPr lang="en-US" smtClean="0"/>
              <a:pPr/>
              <a:t>10/4/2020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ECDD2E1-FF26-4060-8357-402F558E5FC6}"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38691-A4EA-4E35-A941-32EFEBFC61BC}" type="datetimeFigureOut">
              <a:rPr lang="en-US" smtClean="0"/>
              <a:pPr/>
              <a:t>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ECDD2E1-FF26-4060-8357-402F558E5FC6}"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38691-A4EA-4E35-A941-32EFEBFC61BC}" type="datetimeFigureOut">
              <a:rPr lang="en-US" smtClean="0"/>
              <a:pPr/>
              <a:t>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ECDD2E1-FF26-4060-8357-402F558E5FC6}"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38691-A4EA-4E35-A941-32EFEBFC61BC}" type="datetimeFigureOut">
              <a:rPr lang="en-US" smtClean="0"/>
              <a:pPr/>
              <a:t>10/4/2020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DD2E1-FF26-4060-8357-402F558E5FC6}"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audio" Target="../media/audio10.wav"/><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audio" Target="../media/audio12.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media/audio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media/audio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media/audio5.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media/audio6.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audio" Target="../media/audio7.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audio" Target="../media/audio8.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audio" Target="../media/audio9.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785786" y="2214554"/>
            <a:ext cx="7581050" cy="1938992"/>
          </a:xfrm>
          <a:prstGeom prst="rect">
            <a:avLst/>
          </a:prstGeom>
          <a:noFill/>
        </p:spPr>
        <p:txBody>
          <a:bodyPr wrap="square" rtlCol="0">
            <a:spAutoFit/>
          </a:bodyPr>
          <a:lstStyle/>
          <a:p>
            <a:pPr algn="ctr"/>
            <a:r>
              <a:rPr lang="en-IN" sz="6000" dirty="0" smtClean="0"/>
              <a:t>SUBJECT-SCIENCE</a:t>
            </a:r>
          </a:p>
          <a:p>
            <a:pPr algn="ctr"/>
            <a:r>
              <a:rPr lang="en-IN" sz="6000" dirty="0" smtClean="0"/>
              <a:t>TOPIC-WATER ANIMALS</a:t>
            </a:r>
            <a:endParaRPr lang="en-IN" sz="6000" dirty="0"/>
          </a:p>
        </p:txBody>
      </p:sp>
      <p:pic>
        <p:nvPicPr>
          <p:cNvPr id="3" name="~PP778.WAV">
            <a:hlinkClick r:id="" action="ppaction://media"/>
          </p:cNvPr>
          <p:cNvPicPr>
            <a:picLocks noRot="1" noChangeAspect="1"/>
          </p:cNvPicPr>
          <p:nvPr>
            <a:wavAudioFile r:embed="rId1" name="~PP778.WAV"/>
          </p:nvPr>
        </p:nvPicPr>
        <p:blipFill>
          <a:blip r:embed="rId3"/>
          <a:stretch>
            <a:fillRect/>
          </a:stretch>
        </p:blipFill>
        <p:spPr>
          <a:xfrm>
            <a:off x="8662988" y="6376988"/>
            <a:ext cx="244475" cy="244475"/>
          </a:xfrm>
          <a:prstGeom prst="rect">
            <a:avLst/>
          </a:prstGeom>
        </p:spPr>
      </p:pic>
    </p:spTree>
  </p:cSld>
  <p:clrMapOvr>
    <a:masterClrMapping/>
  </p:clrMapOvr>
  <p:transition advTm="952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EF31"/>
        </a:solidFill>
        <a:effectLst/>
      </p:bgPr>
    </p:bg>
    <p:spTree>
      <p:nvGrpSpPr>
        <p:cNvPr id="1" name=""/>
        <p:cNvGrpSpPr/>
        <p:nvPr/>
      </p:nvGrpSpPr>
      <p:grpSpPr>
        <a:xfrm>
          <a:off x="0" y="0"/>
          <a:ext cx="0" cy="0"/>
          <a:chOff x="0" y="0"/>
          <a:chExt cx="0" cy="0"/>
        </a:xfrm>
      </p:grpSpPr>
      <p:sp>
        <p:nvSpPr>
          <p:cNvPr id="2" name="TextBox 1"/>
          <p:cNvSpPr txBox="1"/>
          <p:nvPr/>
        </p:nvSpPr>
        <p:spPr>
          <a:xfrm>
            <a:off x="285720" y="214290"/>
            <a:ext cx="2714644" cy="1015663"/>
          </a:xfrm>
          <a:prstGeom prst="rect">
            <a:avLst/>
          </a:prstGeom>
          <a:noFill/>
        </p:spPr>
        <p:txBody>
          <a:bodyPr wrap="square" rtlCol="0">
            <a:spAutoFit/>
          </a:bodyPr>
          <a:lstStyle/>
          <a:p>
            <a:r>
              <a:rPr lang="en-IN" sz="6000" dirty="0" smtClean="0"/>
              <a:t>Dolphin</a:t>
            </a:r>
          </a:p>
        </p:txBody>
      </p:sp>
      <p:sp>
        <p:nvSpPr>
          <p:cNvPr id="3" name="TextBox 2"/>
          <p:cNvSpPr txBox="1"/>
          <p:nvPr/>
        </p:nvSpPr>
        <p:spPr>
          <a:xfrm>
            <a:off x="285720" y="1285860"/>
            <a:ext cx="8572560" cy="1754326"/>
          </a:xfrm>
          <a:prstGeom prst="rect">
            <a:avLst/>
          </a:prstGeom>
          <a:noFill/>
        </p:spPr>
        <p:txBody>
          <a:bodyPr wrap="square" rtlCol="0">
            <a:spAutoFit/>
          </a:bodyPr>
          <a:lstStyle/>
          <a:p>
            <a:r>
              <a:rPr lang="en-IN" sz="3600" dirty="0" smtClean="0"/>
              <a:t>Dolphins live in water but they breathe through a blowhole on the top of their head. They are very intelligent, friendly and playful.</a:t>
            </a:r>
          </a:p>
        </p:txBody>
      </p:sp>
      <p:pic>
        <p:nvPicPr>
          <p:cNvPr id="4098" name="Picture 2"/>
          <p:cNvPicPr>
            <a:picLocks noChangeAspect="1" noChangeArrowheads="1"/>
          </p:cNvPicPr>
          <p:nvPr/>
        </p:nvPicPr>
        <p:blipFill>
          <a:blip r:embed="rId3"/>
          <a:srcRect l="65648" t="29492" r="13763" b="23633"/>
          <a:stretch>
            <a:fillRect/>
          </a:stretch>
        </p:blipFill>
        <p:spPr bwMode="auto">
          <a:xfrm>
            <a:off x="2214546" y="3214686"/>
            <a:ext cx="4429156" cy="3286148"/>
          </a:xfrm>
          <a:prstGeom prst="rect">
            <a:avLst/>
          </a:prstGeom>
          <a:noFill/>
          <a:ln w="9525">
            <a:noFill/>
            <a:miter lim="800000"/>
            <a:headEnd/>
            <a:tailEnd/>
          </a:ln>
          <a:effectLst/>
        </p:spPr>
      </p:pic>
      <p:pic>
        <p:nvPicPr>
          <p:cNvPr id="5" name="~PP2165.WAV">
            <a:hlinkClick r:id="" action="ppaction://media"/>
          </p:cNvPr>
          <p:cNvPicPr>
            <a:picLocks noRot="1" noChangeAspect="1"/>
          </p:cNvPicPr>
          <p:nvPr>
            <a:wavAudioFile r:embed="rId1" name="~PP2165.WAV"/>
          </p:nvPr>
        </p:nvPicPr>
        <p:blipFill>
          <a:blip r:embed="rId4"/>
          <a:stretch>
            <a:fillRect/>
          </a:stretch>
        </p:blipFill>
        <p:spPr>
          <a:xfrm>
            <a:off x="8662988" y="6376988"/>
            <a:ext cx="244475" cy="244475"/>
          </a:xfrm>
          <a:prstGeom prst="rect">
            <a:avLst/>
          </a:prstGeom>
        </p:spPr>
      </p:pic>
    </p:spTree>
  </p:cSld>
  <p:clrMapOvr>
    <a:masterClrMapping/>
  </p:clrMapOvr>
  <p:transition advTm="21941">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14282" y="357166"/>
            <a:ext cx="4429156" cy="1015663"/>
          </a:xfrm>
          <a:prstGeom prst="rect">
            <a:avLst/>
          </a:prstGeom>
          <a:noFill/>
        </p:spPr>
        <p:txBody>
          <a:bodyPr wrap="square" rtlCol="0">
            <a:spAutoFit/>
          </a:bodyPr>
          <a:lstStyle/>
          <a:p>
            <a:r>
              <a:rPr lang="en-IN" sz="6000" dirty="0" smtClean="0"/>
              <a:t>WORK TO DO</a:t>
            </a:r>
          </a:p>
        </p:txBody>
      </p:sp>
      <p:sp>
        <p:nvSpPr>
          <p:cNvPr id="3" name="TextBox 2"/>
          <p:cNvSpPr txBox="1"/>
          <p:nvPr/>
        </p:nvSpPr>
        <p:spPr>
          <a:xfrm>
            <a:off x="214282" y="2071678"/>
            <a:ext cx="8715436" cy="5078313"/>
          </a:xfrm>
          <a:prstGeom prst="rect">
            <a:avLst/>
          </a:prstGeom>
          <a:noFill/>
        </p:spPr>
        <p:txBody>
          <a:bodyPr wrap="square" rtlCol="0">
            <a:spAutoFit/>
          </a:bodyPr>
          <a:lstStyle/>
          <a:p>
            <a:r>
              <a:rPr lang="en-IN" sz="3600" dirty="0" smtClean="0"/>
              <a:t>Q1) See the pictures and write down the name of the water animals.</a:t>
            </a:r>
          </a:p>
          <a:p>
            <a:r>
              <a:rPr lang="en-IN" sz="3600" dirty="0" smtClean="0"/>
              <a:t>Q2) Fill in the missing letters.</a:t>
            </a:r>
          </a:p>
          <a:p>
            <a:r>
              <a:rPr lang="en-IN" sz="3600" dirty="0" smtClean="0"/>
              <a:t>Q3) Colour the given pictures.  </a:t>
            </a:r>
          </a:p>
          <a:p>
            <a:r>
              <a:rPr lang="en-IN" sz="3600" dirty="0" smtClean="0"/>
              <a:t>Q4) In your science exercise book write down the name of 8 water animals and stick pictures.</a:t>
            </a:r>
          </a:p>
          <a:p>
            <a:r>
              <a:rPr lang="en-IN" sz="3600" dirty="0" smtClean="0"/>
              <a:t>Q5) Name any 5 water animals.</a:t>
            </a:r>
          </a:p>
          <a:p>
            <a:endParaRPr lang="en-IN" sz="3600" dirty="0"/>
          </a:p>
        </p:txBody>
      </p:sp>
      <p:pic>
        <p:nvPicPr>
          <p:cNvPr id="4" name="~PP2781.WAV">
            <a:hlinkClick r:id="" action="ppaction://media"/>
          </p:cNvPr>
          <p:cNvPicPr>
            <a:picLocks noRot="1" noChangeAspect="1"/>
          </p:cNvPicPr>
          <p:nvPr>
            <a:wavAudioFile r:embed="rId1" name="~PP2781.WAV"/>
          </p:nvPr>
        </p:nvPicPr>
        <p:blipFill>
          <a:blip r:embed="rId3"/>
          <a:stretch>
            <a:fillRect/>
          </a:stretch>
        </p:blipFill>
        <p:spPr>
          <a:xfrm>
            <a:off x="8662988" y="6376988"/>
            <a:ext cx="244475" cy="244475"/>
          </a:xfrm>
          <a:prstGeom prst="rect">
            <a:avLst/>
          </a:prstGeom>
        </p:spPr>
      </p:pic>
    </p:spTree>
  </p:cSld>
  <p:clrMapOvr>
    <a:masterClrMapping/>
  </p:clrMapOvr>
  <p:transition advTm="3306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l="57412" t="26562" r="6350" b="30957"/>
          <a:stretch>
            <a:fillRect/>
          </a:stretch>
        </p:blipFill>
        <p:spPr bwMode="auto">
          <a:xfrm>
            <a:off x="1071538" y="1214422"/>
            <a:ext cx="7000924" cy="4643470"/>
          </a:xfrm>
          <a:prstGeom prst="rect">
            <a:avLst/>
          </a:prstGeom>
          <a:noFill/>
          <a:ln w="9525">
            <a:noFill/>
            <a:miter lim="800000"/>
            <a:headEnd/>
            <a:tailEnd/>
          </a:ln>
          <a:effectLst/>
        </p:spPr>
      </p:pic>
      <p:pic>
        <p:nvPicPr>
          <p:cNvPr id="3" name="~PP3615.WAV">
            <a:hlinkClick r:id="" action="ppaction://media"/>
          </p:cNvPr>
          <p:cNvPicPr>
            <a:picLocks noRot="1" noChangeAspect="1"/>
          </p:cNvPicPr>
          <p:nvPr>
            <a:wavAudioFile r:embed="rId1" name="~PP3615.WAV"/>
          </p:nvPr>
        </p:nvPicPr>
        <p:blipFill>
          <a:blip r:embed="rId4"/>
          <a:stretch>
            <a:fillRect/>
          </a:stretch>
        </p:blipFill>
        <p:spPr>
          <a:xfrm>
            <a:off x="8662988" y="6376988"/>
            <a:ext cx="244475" cy="244475"/>
          </a:xfrm>
          <a:prstGeom prst="rect">
            <a:avLst/>
          </a:prstGeom>
        </p:spPr>
      </p:pic>
    </p:spTree>
  </p:cSld>
  <p:clrMapOvr>
    <a:masterClrMapping/>
  </p:clrMapOvr>
  <p:transition advTm="479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14282" y="214290"/>
            <a:ext cx="5214974" cy="1015663"/>
          </a:xfrm>
          <a:prstGeom prst="rect">
            <a:avLst/>
          </a:prstGeom>
          <a:noFill/>
        </p:spPr>
        <p:txBody>
          <a:bodyPr wrap="square" rtlCol="0">
            <a:spAutoFit/>
          </a:bodyPr>
          <a:lstStyle/>
          <a:p>
            <a:r>
              <a:rPr lang="en-IN" sz="6000" dirty="0" smtClean="0"/>
              <a:t>Water Animals-</a:t>
            </a:r>
            <a:endParaRPr lang="en-IN" sz="6000" dirty="0"/>
          </a:p>
        </p:txBody>
      </p:sp>
      <p:sp>
        <p:nvSpPr>
          <p:cNvPr id="4" name="TextBox 3"/>
          <p:cNvSpPr txBox="1"/>
          <p:nvPr/>
        </p:nvSpPr>
        <p:spPr>
          <a:xfrm>
            <a:off x="357158" y="1357298"/>
            <a:ext cx="8143932" cy="2308324"/>
          </a:xfrm>
          <a:prstGeom prst="rect">
            <a:avLst/>
          </a:prstGeom>
          <a:noFill/>
        </p:spPr>
        <p:txBody>
          <a:bodyPr wrap="square" rtlCol="0">
            <a:spAutoFit/>
          </a:bodyPr>
          <a:lstStyle/>
          <a:p>
            <a:r>
              <a:rPr lang="en-IN" sz="3600" dirty="0" smtClean="0"/>
              <a:t>Water animals are also known as aquatic animals. They live in water all through or most of their lives. These animals breathe air through lungs or gills. </a:t>
            </a:r>
            <a:endParaRPr lang="en-IN" sz="3600" dirty="0"/>
          </a:p>
        </p:txBody>
      </p:sp>
      <p:pic>
        <p:nvPicPr>
          <p:cNvPr id="1026" name="Picture 2"/>
          <p:cNvPicPr>
            <a:picLocks noChangeAspect="1" noChangeArrowheads="1"/>
          </p:cNvPicPr>
          <p:nvPr/>
        </p:nvPicPr>
        <p:blipFill>
          <a:blip r:embed="rId3"/>
          <a:srcRect l="62354" t="23633" r="6350" b="48535"/>
          <a:stretch>
            <a:fillRect/>
          </a:stretch>
        </p:blipFill>
        <p:spPr bwMode="auto">
          <a:xfrm>
            <a:off x="1857356" y="3714752"/>
            <a:ext cx="5500726" cy="2714644"/>
          </a:xfrm>
          <a:prstGeom prst="rect">
            <a:avLst/>
          </a:prstGeom>
          <a:noFill/>
          <a:ln w="9525">
            <a:noFill/>
            <a:miter lim="800000"/>
            <a:headEnd/>
            <a:tailEnd/>
          </a:ln>
          <a:effectLst/>
        </p:spPr>
      </p:pic>
      <p:pic>
        <p:nvPicPr>
          <p:cNvPr id="5" name="~PP2434.WAV">
            <a:hlinkClick r:id="" action="ppaction://media"/>
          </p:cNvPr>
          <p:cNvPicPr>
            <a:picLocks noRot="1" noChangeAspect="1"/>
          </p:cNvPicPr>
          <p:nvPr>
            <a:wavAudioFile r:embed="rId1" name="~PP2434.WAV"/>
          </p:nvPr>
        </p:nvPicPr>
        <p:blipFill>
          <a:blip r:embed="rId4"/>
          <a:stretch>
            <a:fillRect/>
          </a:stretch>
        </p:blipFill>
        <p:spPr>
          <a:xfrm>
            <a:off x="8662988" y="6376988"/>
            <a:ext cx="244475" cy="244475"/>
          </a:xfrm>
          <a:prstGeom prst="rect">
            <a:avLst/>
          </a:prstGeom>
        </p:spPr>
      </p:pic>
    </p:spTree>
  </p:cSld>
  <p:clrMapOvr>
    <a:masterClrMapping/>
  </p:clrMapOvr>
  <p:transition advTm="219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extBox 3"/>
          <p:cNvSpPr txBox="1"/>
          <p:nvPr/>
        </p:nvSpPr>
        <p:spPr>
          <a:xfrm>
            <a:off x="285720" y="214290"/>
            <a:ext cx="1785950" cy="1015663"/>
          </a:xfrm>
          <a:prstGeom prst="rect">
            <a:avLst/>
          </a:prstGeom>
          <a:noFill/>
        </p:spPr>
        <p:txBody>
          <a:bodyPr wrap="square" rtlCol="0">
            <a:spAutoFit/>
          </a:bodyPr>
          <a:lstStyle/>
          <a:p>
            <a:r>
              <a:rPr lang="en-IN" sz="6000" dirty="0" smtClean="0"/>
              <a:t>Fish</a:t>
            </a:r>
          </a:p>
        </p:txBody>
      </p:sp>
      <p:sp>
        <p:nvSpPr>
          <p:cNvPr id="5" name="TextBox 4"/>
          <p:cNvSpPr txBox="1"/>
          <p:nvPr/>
        </p:nvSpPr>
        <p:spPr>
          <a:xfrm>
            <a:off x="285720" y="1285860"/>
            <a:ext cx="8572560" cy="1754326"/>
          </a:xfrm>
          <a:prstGeom prst="rect">
            <a:avLst/>
          </a:prstGeom>
          <a:noFill/>
        </p:spPr>
        <p:txBody>
          <a:bodyPr wrap="square" rtlCol="0">
            <a:spAutoFit/>
          </a:bodyPr>
          <a:lstStyle/>
          <a:p>
            <a:r>
              <a:rPr lang="en-IN" sz="3600" dirty="0" smtClean="0"/>
              <a:t>A fish is an animal which lives and breathes in water. All fish have backbone, fins and scales. They breathe through their gills. </a:t>
            </a:r>
          </a:p>
        </p:txBody>
      </p:sp>
      <p:pic>
        <p:nvPicPr>
          <p:cNvPr id="1026" name="Picture 2"/>
          <p:cNvPicPr>
            <a:picLocks noChangeAspect="1" noChangeArrowheads="1"/>
          </p:cNvPicPr>
          <p:nvPr/>
        </p:nvPicPr>
        <p:blipFill>
          <a:blip r:embed="rId3"/>
          <a:srcRect l="58236" t="23633" r="14586" b="50000"/>
          <a:stretch>
            <a:fillRect/>
          </a:stretch>
        </p:blipFill>
        <p:spPr bwMode="auto">
          <a:xfrm>
            <a:off x="1428728" y="3071810"/>
            <a:ext cx="5857916" cy="3000396"/>
          </a:xfrm>
          <a:prstGeom prst="rect">
            <a:avLst/>
          </a:prstGeom>
          <a:noFill/>
          <a:ln w="9525">
            <a:noFill/>
            <a:miter lim="800000"/>
            <a:headEnd/>
            <a:tailEnd/>
          </a:ln>
          <a:effectLst/>
        </p:spPr>
      </p:pic>
      <p:pic>
        <p:nvPicPr>
          <p:cNvPr id="6" name="~PP581.WAV">
            <a:hlinkClick r:id="" action="ppaction://media"/>
          </p:cNvPr>
          <p:cNvPicPr>
            <a:picLocks noRot="1" noChangeAspect="1"/>
          </p:cNvPicPr>
          <p:nvPr>
            <a:wavAudioFile r:embed="rId1" name="~PP581.WAV"/>
          </p:nvPr>
        </p:nvPicPr>
        <p:blipFill>
          <a:blip r:embed="rId4"/>
          <a:stretch>
            <a:fillRect/>
          </a:stretch>
        </p:blipFill>
        <p:spPr>
          <a:xfrm>
            <a:off x="8662988" y="6376988"/>
            <a:ext cx="244475" cy="244475"/>
          </a:xfrm>
          <a:prstGeom prst="rect">
            <a:avLst/>
          </a:prstGeom>
        </p:spPr>
      </p:pic>
    </p:spTree>
  </p:cSld>
  <p:clrMapOvr>
    <a:masterClrMapping/>
  </p:clrMapOvr>
  <p:transition advTm="1842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extBox 1"/>
          <p:cNvSpPr txBox="1"/>
          <p:nvPr/>
        </p:nvSpPr>
        <p:spPr>
          <a:xfrm>
            <a:off x="285720" y="214290"/>
            <a:ext cx="1785950" cy="1015663"/>
          </a:xfrm>
          <a:prstGeom prst="rect">
            <a:avLst/>
          </a:prstGeom>
          <a:noFill/>
        </p:spPr>
        <p:txBody>
          <a:bodyPr wrap="square" rtlCol="0">
            <a:spAutoFit/>
          </a:bodyPr>
          <a:lstStyle/>
          <a:p>
            <a:r>
              <a:rPr lang="en-IN" sz="6000" dirty="0" smtClean="0"/>
              <a:t>Duck</a:t>
            </a:r>
          </a:p>
        </p:txBody>
      </p:sp>
      <p:sp>
        <p:nvSpPr>
          <p:cNvPr id="3" name="TextBox 2"/>
          <p:cNvSpPr txBox="1"/>
          <p:nvPr/>
        </p:nvSpPr>
        <p:spPr>
          <a:xfrm>
            <a:off x="285720" y="1285860"/>
            <a:ext cx="8572560" cy="2308324"/>
          </a:xfrm>
          <a:prstGeom prst="rect">
            <a:avLst/>
          </a:prstGeom>
          <a:noFill/>
        </p:spPr>
        <p:txBody>
          <a:bodyPr wrap="square" rtlCol="0">
            <a:spAutoFit/>
          </a:bodyPr>
          <a:lstStyle/>
          <a:p>
            <a:r>
              <a:rPr lang="en-IN" sz="3600" dirty="0" smtClean="0"/>
              <a:t>Ducks can turn its head completely backwards to clean itself. They put their beaks into the soft feathers of their wings back and rest of the body.</a:t>
            </a:r>
          </a:p>
        </p:txBody>
      </p:sp>
      <p:pic>
        <p:nvPicPr>
          <p:cNvPr id="2050" name="Picture 2"/>
          <p:cNvPicPr>
            <a:picLocks noChangeAspect="1" noChangeArrowheads="1"/>
          </p:cNvPicPr>
          <p:nvPr/>
        </p:nvPicPr>
        <p:blipFill>
          <a:blip r:embed="rId3"/>
          <a:srcRect l="59059" t="28027" r="7174" b="39746"/>
          <a:stretch>
            <a:fillRect/>
          </a:stretch>
        </p:blipFill>
        <p:spPr bwMode="auto">
          <a:xfrm>
            <a:off x="2285984" y="3643314"/>
            <a:ext cx="4572032" cy="2786082"/>
          </a:xfrm>
          <a:prstGeom prst="rect">
            <a:avLst/>
          </a:prstGeom>
          <a:noFill/>
          <a:ln w="9525">
            <a:noFill/>
            <a:miter lim="800000"/>
            <a:headEnd/>
            <a:tailEnd/>
          </a:ln>
          <a:effectLst/>
        </p:spPr>
      </p:pic>
      <p:pic>
        <p:nvPicPr>
          <p:cNvPr id="5" name="~PP2043.WAV">
            <a:hlinkClick r:id="" action="ppaction://media"/>
          </p:cNvPr>
          <p:cNvPicPr>
            <a:picLocks noRot="1" noChangeAspect="1"/>
          </p:cNvPicPr>
          <p:nvPr>
            <a:wavAudioFile r:embed="rId1" name="~PP2043.WAV"/>
          </p:nvPr>
        </p:nvPicPr>
        <p:blipFill>
          <a:blip r:embed="rId4"/>
          <a:stretch>
            <a:fillRect/>
          </a:stretch>
        </p:blipFill>
        <p:spPr>
          <a:xfrm>
            <a:off x="8662988" y="6376988"/>
            <a:ext cx="244475" cy="244475"/>
          </a:xfrm>
          <a:prstGeom prst="rect">
            <a:avLst/>
          </a:prstGeom>
        </p:spPr>
      </p:pic>
    </p:spTree>
  </p:cSld>
  <p:clrMapOvr>
    <a:masterClrMapping/>
  </p:clrMapOvr>
  <p:transition advTm="176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285720" y="214290"/>
            <a:ext cx="3000396" cy="1015663"/>
          </a:xfrm>
          <a:prstGeom prst="rect">
            <a:avLst/>
          </a:prstGeom>
          <a:noFill/>
        </p:spPr>
        <p:txBody>
          <a:bodyPr wrap="square" rtlCol="0">
            <a:spAutoFit/>
          </a:bodyPr>
          <a:lstStyle/>
          <a:p>
            <a:r>
              <a:rPr lang="en-IN" sz="6000" dirty="0" smtClean="0"/>
              <a:t>Tortoise</a:t>
            </a:r>
          </a:p>
        </p:txBody>
      </p:sp>
      <p:sp>
        <p:nvSpPr>
          <p:cNvPr id="3" name="TextBox 2"/>
          <p:cNvSpPr txBox="1"/>
          <p:nvPr/>
        </p:nvSpPr>
        <p:spPr>
          <a:xfrm>
            <a:off x="285720" y="1285860"/>
            <a:ext cx="8572560" cy="1754326"/>
          </a:xfrm>
          <a:prstGeom prst="rect">
            <a:avLst/>
          </a:prstGeom>
          <a:noFill/>
        </p:spPr>
        <p:txBody>
          <a:bodyPr wrap="square" rtlCol="0">
            <a:spAutoFit/>
          </a:bodyPr>
          <a:lstStyle/>
          <a:p>
            <a:r>
              <a:rPr lang="en-IN" sz="3600" dirty="0" smtClean="0"/>
              <a:t>Tortoise lives both on land and in water. They hide inside their shell to protect themselves. They move very slowly.</a:t>
            </a:r>
          </a:p>
        </p:txBody>
      </p:sp>
      <p:pic>
        <p:nvPicPr>
          <p:cNvPr id="3074" name="Picture 2"/>
          <p:cNvPicPr>
            <a:picLocks noChangeAspect="1" noChangeArrowheads="1"/>
          </p:cNvPicPr>
          <p:nvPr/>
        </p:nvPicPr>
        <p:blipFill>
          <a:blip r:embed="rId3"/>
          <a:srcRect l="63177" t="26562" r="11292" b="36816"/>
          <a:stretch>
            <a:fillRect/>
          </a:stretch>
        </p:blipFill>
        <p:spPr bwMode="auto">
          <a:xfrm>
            <a:off x="2000232" y="3143248"/>
            <a:ext cx="5000660" cy="3286148"/>
          </a:xfrm>
          <a:prstGeom prst="rect">
            <a:avLst/>
          </a:prstGeom>
          <a:noFill/>
          <a:ln w="9525">
            <a:noFill/>
            <a:miter lim="800000"/>
            <a:headEnd/>
            <a:tailEnd/>
          </a:ln>
          <a:effectLst/>
        </p:spPr>
      </p:pic>
      <p:pic>
        <p:nvPicPr>
          <p:cNvPr id="5" name="~PP604.WAV">
            <a:hlinkClick r:id="" action="ppaction://media"/>
          </p:cNvPr>
          <p:cNvPicPr>
            <a:picLocks noRot="1" noChangeAspect="1"/>
          </p:cNvPicPr>
          <p:nvPr>
            <a:wavAudioFile r:embed="rId1" name="~PP604.WAV"/>
          </p:nvPr>
        </p:nvPicPr>
        <p:blipFill>
          <a:blip r:embed="rId4"/>
          <a:stretch>
            <a:fillRect/>
          </a:stretch>
        </p:blipFill>
        <p:spPr>
          <a:xfrm>
            <a:off x="8662988" y="6376988"/>
            <a:ext cx="244475" cy="244475"/>
          </a:xfrm>
          <a:prstGeom prst="rect">
            <a:avLst/>
          </a:prstGeom>
        </p:spPr>
      </p:pic>
    </p:spTree>
  </p:cSld>
  <p:clrMapOvr>
    <a:masterClrMapping/>
  </p:clrMapOvr>
  <p:transition advTm="14741">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6" name="TextBox 5"/>
          <p:cNvSpPr txBox="1"/>
          <p:nvPr/>
        </p:nvSpPr>
        <p:spPr>
          <a:xfrm>
            <a:off x="285720" y="214290"/>
            <a:ext cx="1785950" cy="1015663"/>
          </a:xfrm>
          <a:prstGeom prst="rect">
            <a:avLst/>
          </a:prstGeom>
          <a:noFill/>
        </p:spPr>
        <p:txBody>
          <a:bodyPr wrap="square" rtlCol="0">
            <a:spAutoFit/>
          </a:bodyPr>
          <a:lstStyle/>
          <a:p>
            <a:r>
              <a:rPr lang="en-IN" sz="6000" dirty="0" smtClean="0"/>
              <a:t>Seal</a:t>
            </a:r>
          </a:p>
        </p:txBody>
      </p:sp>
      <p:sp>
        <p:nvSpPr>
          <p:cNvPr id="7" name="TextBox 6"/>
          <p:cNvSpPr txBox="1"/>
          <p:nvPr/>
        </p:nvSpPr>
        <p:spPr>
          <a:xfrm>
            <a:off x="285720" y="1285860"/>
            <a:ext cx="8572560" cy="1754326"/>
          </a:xfrm>
          <a:prstGeom prst="rect">
            <a:avLst/>
          </a:prstGeom>
          <a:noFill/>
        </p:spPr>
        <p:txBody>
          <a:bodyPr wrap="square" rtlCol="0">
            <a:spAutoFit/>
          </a:bodyPr>
          <a:lstStyle/>
          <a:p>
            <a:r>
              <a:rPr lang="en-IN" sz="3600" dirty="0" smtClean="0"/>
              <a:t>Seals live in water and only move on land at times. They eat fish, squid, shellfish, sea birds, etc.</a:t>
            </a:r>
          </a:p>
        </p:txBody>
      </p:sp>
      <p:pic>
        <p:nvPicPr>
          <p:cNvPr id="4098" name="Picture 2"/>
          <p:cNvPicPr>
            <a:picLocks noChangeAspect="1" noChangeArrowheads="1"/>
          </p:cNvPicPr>
          <p:nvPr/>
        </p:nvPicPr>
        <p:blipFill>
          <a:blip r:embed="rId3"/>
          <a:srcRect l="58236" t="22168" r="10468" b="32422"/>
          <a:stretch>
            <a:fillRect/>
          </a:stretch>
        </p:blipFill>
        <p:spPr bwMode="auto">
          <a:xfrm>
            <a:off x="2071670" y="3071810"/>
            <a:ext cx="5143536" cy="3214710"/>
          </a:xfrm>
          <a:prstGeom prst="rect">
            <a:avLst/>
          </a:prstGeom>
          <a:noFill/>
          <a:ln w="9525">
            <a:noFill/>
            <a:miter lim="800000"/>
            <a:headEnd/>
            <a:tailEnd/>
          </a:ln>
          <a:effectLst/>
        </p:spPr>
      </p:pic>
      <p:pic>
        <p:nvPicPr>
          <p:cNvPr id="5" name="~PP710.WAV">
            <a:hlinkClick r:id="" action="ppaction://media"/>
          </p:cNvPr>
          <p:cNvPicPr>
            <a:picLocks noRot="1" noChangeAspect="1"/>
          </p:cNvPicPr>
          <p:nvPr>
            <a:wavAudioFile r:embed="rId1" name="~PP710.WAV"/>
          </p:nvPr>
        </p:nvPicPr>
        <p:blipFill>
          <a:blip r:embed="rId4"/>
          <a:stretch>
            <a:fillRect/>
          </a:stretch>
        </p:blipFill>
        <p:spPr>
          <a:xfrm>
            <a:off x="8662988" y="6376988"/>
            <a:ext cx="244475" cy="244475"/>
          </a:xfrm>
          <a:prstGeom prst="rect">
            <a:avLst/>
          </a:prstGeom>
        </p:spPr>
      </p:pic>
    </p:spTree>
  </p:cSld>
  <p:clrMapOvr>
    <a:masterClrMapping/>
  </p:clrMapOvr>
  <p:transition advTm="16231">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extBox 1"/>
          <p:cNvSpPr txBox="1"/>
          <p:nvPr/>
        </p:nvSpPr>
        <p:spPr>
          <a:xfrm>
            <a:off x="285720" y="214290"/>
            <a:ext cx="1785950" cy="1015663"/>
          </a:xfrm>
          <a:prstGeom prst="rect">
            <a:avLst/>
          </a:prstGeom>
          <a:noFill/>
        </p:spPr>
        <p:txBody>
          <a:bodyPr wrap="square" rtlCol="0">
            <a:spAutoFit/>
          </a:bodyPr>
          <a:lstStyle/>
          <a:p>
            <a:r>
              <a:rPr lang="en-IN" sz="6000" dirty="0" smtClean="0"/>
              <a:t>Frog</a:t>
            </a:r>
          </a:p>
        </p:txBody>
      </p:sp>
      <p:sp>
        <p:nvSpPr>
          <p:cNvPr id="3" name="TextBox 2"/>
          <p:cNvSpPr txBox="1"/>
          <p:nvPr/>
        </p:nvSpPr>
        <p:spPr>
          <a:xfrm>
            <a:off x="285720" y="1285860"/>
            <a:ext cx="8572560" cy="1754326"/>
          </a:xfrm>
          <a:prstGeom prst="rect">
            <a:avLst/>
          </a:prstGeom>
          <a:noFill/>
        </p:spPr>
        <p:txBody>
          <a:bodyPr wrap="square" rtlCol="0">
            <a:spAutoFit/>
          </a:bodyPr>
          <a:lstStyle/>
          <a:p>
            <a:r>
              <a:rPr lang="en-IN" sz="3600" dirty="0" smtClean="0"/>
              <a:t>Frog lives both on land and in water. They jump from one place to another. They breathe through their lungs.</a:t>
            </a:r>
          </a:p>
        </p:txBody>
      </p:sp>
      <p:pic>
        <p:nvPicPr>
          <p:cNvPr id="1026" name="Picture 2"/>
          <p:cNvPicPr>
            <a:picLocks noChangeAspect="1" noChangeArrowheads="1"/>
          </p:cNvPicPr>
          <p:nvPr/>
        </p:nvPicPr>
        <p:blipFill>
          <a:blip r:embed="rId3"/>
          <a:srcRect l="61292" t="41211" r="6588" b="29492"/>
          <a:stretch>
            <a:fillRect/>
          </a:stretch>
        </p:blipFill>
        <p:spPr bwMode="auto">
          <a:xfrm>
            <a:off x="2071670" y="3143248"/>
            <a:ext cx="5000660" cy="3286148"/>
          </a:xfrm>
          <a:prstGeom prst="rect">
            <a:avLst/>
          </a:prstGeom>
          <a:noFill/>
          <a:ln w="9525">
            <a:noFill/>
            <a:miter lim="800000"/>
            <a:headEnd/>
            <a:tailEnd/>
          </a:ln>
          <a:effectLst/>
        </p:spPr>
      </p:pic>
      <p:pic>
        <p:nvPicPr>
          <p:cNvPr id="5" name="~PP2758.WAV">
            <a:hlinkClick r:id="" action="ppaction://media"/>
          </p:cNvPr>
          <p:cNvPicPr>
            <a:picLocks noRot="1" noChangeAspect="1"/>
          </p:cNvPicPr>
          <p:nvPr>
            <a:wavAudioFile r:embed="rId1" name="~PP2758.WAV"/>
          </p:nvPr>
        </p:nvPicPr>
        <p:blipFill>
          <a:blip r:embed="rId4"/>
          <a:stretch>
            <a:fillRect/>
          </a:stretch>
        </p:blipFill>
        <p:spPr>
          <a:xfrm>
            <a:off x="8662988" y="6376988"/>
            <a:ext cx="244475" cy="244475"/>
          </a:xfrm>
          <a:prstGeom prst="rect">
            <a:avLst/>
          </a:prstGeom>
        </p:spPr>
      </p:pic>
    </p:spTree>
  </p:cSld>
  <p:clrMapOvr>
    <a:masterClrMapping/>
  </p:clrMapOvr>
  <p:transition advTm="1409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extBox 1"/>
          <p:cNvSpPr txBox="1"/>
          <p:nvPr/>
        </p:nvSpPr>
        <p:spPr>
          <a:xfrm>
            <a:off x="285720" y="214290"/>
            <a:ext cx="3214710" cy="1015663"/>
          </a:xfrm>
          <a:prstGeom prst="rect">
            <a:avLst/>
          </a:prstGeom>
          <a:noFill/>
        </p:spPr>
        <p:txBody>
          <a:bodyPr wrap="square" rtlCol="0">
            <a:spAutoFit/>
          </a:bodyPr>
          <a:lstStyle/>
          <a:p>
            <a:r>
              <a:rPr lang="en-IN" sz="6000" dirty="0" smtClean="0"/>
              <a:t>Crocodile</a:t>
            </a:r>
          </a:p>
        </p:txBody>
      </p:sp>
      <p:sp>
        <p:nvSpPr>
          <p:cNvPr id="3" name="TextBox 2"/>
          <p:cNvSpPr txBox="1"/>
          <p:nvPr/>
        </p:nvSpPr>
        <p:spPr>
          <a:xfrm>
            <a:off x="285720" y="1285860"/>
            <a:ext cx="8572560" cy="1754326"/>
          </a:xfrm>
          <a:prstGeom prst="rect">
            <a:avLst/>
          </a:prstGeom>
          <a:noFill/>
        </p:spPr>
        <p:txBody>
          <a:bodyPr wrap="square" rtlCol="0">
            <a:spAutoFit/>
          </a:bodyPr>
          <a:lstStyle/>
          <a:p>
            <a:r>
              <a:rPr lang="en-IN" sz="3600" dirty="0" smtClean="0"/>
              <a:t>Crocodiles are cold-blooded animals. They have scaly skin, and a backbone. Crocodiles are on this earth since the time of dinosaurs.</a:t>
            </a:r>
          </a:p>
        </p:txBody>
      </p:sp>
      <p:pic>
        <p:nvPicPr>
          <p:cNvPr id="2050" name="Picture 2"/>
          <p:cNvPicPr>
            <a:picLocks noChangeAspect="1" noChangeArrowheads="1"/>
          </p:cNvPicPr>
          <p:nvPr/>
        </p:nvPicPr>
        <p:blipFill>
          <a:blip r:embed="rId3"/>
          <a:srcRect l="57412" t="23632" r="7174" b="33887"/>
          <a:stretch>
            <a:fillRect/>
          </a:stretch>
        </p:blipFill>
        <p:spPr bwMode="auto">
          <a:xfrm>
            <a:off x="2285984" y="3571876"/>
            <a:ext cx="4714908" cy="3000396"/>
          </a:xfrm>
          <a:prstGeom prst="rect">
            <a:avLst/>
          </a:prstGeom>
          <a:noFill/>
          <a:ln w="9525">
            <a:noFill/>
            <a:miter lim="800000"/>
            <a:headEnd/>
            <a:tailEnd/>
          </a:ln>
          <a:effectLst/>
        </p:spPr>
      </p:pic>
      <p:pic>
        <p:nvPicPr>
          <p:cNvPr id="5" name="~PP2926.WAV">
            <a:hlinkClick r:id="" action="ppaction://media"/>
          </p:cNvPr>
          <p:cNvPicPr>
            <a:picLocks noRot="1" noChangeAspect="1"/>
          </p:cNvPicPr>
          <p:nvPr>
            <a:wavAudioFile r:embed="rId1" name="~PP2926.WAV"/>
          </p:nvPr>
        </p:nvPicPr>
        <p:blipFill>
          <a:blip r:embed="rId4"/>
          <a:stretch>
            <a:fillRect/>
          </a:stretch>
        </p:blipFill>
        <p:spPr>
          <a:xfrm>
            <a:off x="8662988" y="6376988"/>
            <a:ext cx="244475" cy="244475"/>
          </a:xfrm>
          <a:prstGeom prst="rect">
            <a:avLst/>
          </a:prstGeom>
        </p:spPr>
      </p:pic>
    </p:spTree>
  </p:cSld>
  <p:clrMapOvr>
    <a:masterClrMapping/>
  </p:clrMapOvr>
  <p:transition advTm="1632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A07BF"/>
        </a:solidFill>
        <a:effectLst/>
      </p:bgPr>
    </p:bg>
    <p:spTree>
      <p:nvGrpSpPr>
        <p:cNvPr id="1" name=""/>
        <p:cNvGrpSpPr/>
        <p:nvPr/>
      </p:nvGrpSpPr>
      <p:grpSpPr>
        <a:xfrm>
          <a:off x="0" y="0"/>
          <a:ext cx="0" cy="0"/>
          <a:chOff x="0" y="0"/>
          <a:chExt cx="0" cy="0"/>
        </a:xfrm>
      </p:grpSpPr>
      <p:sp>
        <p:nvSpPr>
          <p:cNvPr id="2" name="TextBox 1"/>
          <p:cNvSpPr txBox="1"/>
          <p:nvPr/>
        </p:nvSpPr>
        <p:spPr>
          <a:xfrm>
            <a:off x="285720" y="214290"/>
            <a:ext cx="2000264" cy="1015663"/>
          </a:xfrm>
          <a:prstGeom prst="rect">
            <a:avLst/>
          </a:prstGeom>
          <a:noFill/>
        </p:spPr>
        <p:txBody>
          <a:bodyPr wrap="square" rtlCol="0">
            <a:spAutoFit/>
          </a:bodyPr>
          <a:lstStyle/>
          <a:p>
            <a:r>
              <a:rPr lang="en-IN" sz="6000" dirty="0" smtClean="0"/>
              <a:t>Snail</a:t>
            </a:r>
          </a:p>
        </p:txBody>
      </p:sp>
      <p:sp>
        <p:nvSpPr>
          <p:cNvPr id="3" name="TextBox 2"/>
          <p:cNvSpPr txBox="1"/>
          <p:nvPr/>
        </p:nvSpPr>
        <p:spPr>
          <a:xfrm>
            <a:off x="285720" y="1285860"/>
            <a:ext cx="8572560" cy="3416320"/>
          </a:xfrm>
          <a:prstGeom prst="rect">
            <a:avLst/>
          </a:prstGeom>
          <a:noFill/>
        </p:spPr>
        <p:txBody>
          <a:bodyPr wrap="square" rtlCol="0">
            <a:spAutoFit/>
          </a:bodyPr>
          <a:lstStyle/>
          <a:p>
            <a:r>
              <a:rPr lang="en-IN" sz="3600" dirty="0" smtClean="0"/>
              <a:t>Snails do not have a backbone. These animals move around on a single muscle “foot” and carry their home (shell) on their backs. They hide inside their shell as soon as they see any danger. Snails live both on land and in water. </a:t>
            </a:r>
          </a:p>
        </p:txBody>
      </p:sp>
      <p:pic>
        <p:nvPicPr>
          <p:cNvPr id="3074" name="Picture 2"/>
          <p:cNvPicPr>
            <a:picLocks noChangeAspect="1" noChangeArrowheads="1"/>
          </p:cNvPicPr>
          <p:nvPr/>
        </p:nvPicPr>
        <p:blipFill>
          <a:blip r:embed="rId3"/>
          <a:srcRect l="56589" t="35351" r="7174" b="28027"/>
          <a:stretch>
            <a:fillRect/>
          </a:stretch>
        </p:blipFill>
        <p:spPr bwMode="auto">
          <a:xfrm>
            <a:off x="2214546" y="4643446"/>
            <a:ext cx="4429156" cy="1857388"/>
          </a:xfrm>
          <a:prstGeom prst="rect">
            <a:avLst/>
          </a:prstGeom>
          <a:noFill/>
          <a:ln w="9525">
            <a:noFill/>
            <a:miter lim="800000"/>
            <a:headEnd/>
            <a:tailEnd/>
          </a:ln>
          <a:effectLst/>
        </p:spPr>
      </p:pic>
      <p:pic>
        <p:nvPicPr>
          <p:cNvPr id="5" name="~PP493.WAV">
            <a:hlinkClick r:id="" action="ppaction://media"/>
          </p:cNvPr>
          <p:cNvPicPr>
            <a:picLocks noRot="1" noChangeAspect="1"/>
          </p:cNvPicPr>
          <p:nvPr>
            <a:wavAudioFile r:embed="rId1" name="~PP493.WAV"/>
          </p:nvPr>
        </p:nvPicPr>
        <p:blipFill>
          <a:blip r:embed="rId4"/>
          <a:stretch>
            <a:fillRect/>
          </a:stretch>
        </p:blipFill>
        <p:spPr>
          <a:xfrm>
            <a:off x="8662988" y="6376988"/>
            <a:ext cx="244475" cy="244475"/>
          </a:xfrm>
          <a:prstGeom prst="rect">
            <a:avLst/>
          </a:prstGeom>
        </p:spPr>
      </p:pic>
    </p:spTree>
  </p:cSld>
  <p:clrMapOvr>
    <a:masterClrMapping/>
  </p:clrMapOvr>
  <p:transition advTm="26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332</Words>
  <Application>Microsoft Office PowerPoint</Application>
  <PresentationFormat>On-screen Show (4:3)</PresentationFormat>
  <Paragraphs>26</Paragraphs>
  <Slides>12</Slides>
  <Notes>0</Notes>
  <HiddenSlides>0</HiddenSlides>
  <MMClips>12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Avishek dey</dc:creator>
  <cp:lastModifiedBy>Avishek dey</cp:lastModifiedBy>
  <cp:revision>26</cp:revision>
  <dcterms:created xsi:type="dcterms:W3CDTF">2020-10-01T11:57:23Z</dcterms:created>
  <dcterms:modified xsi:type="dcterms:W3CDTF">2020-10-04T05:56:01Z</dcterms:modified>
</cp:coreProperties>
</file>