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a:srgbClr val="FFCC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DA89-E32A-4A5B-A8C5-3FBF8C0D66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DD7CC6-08E4-43AB-BD08-F8BA0B9440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C8BFE-4D9D-4DFC-8C5F-690CDA41864A}"/>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5" name="Footer Placeholder 4">
            <a:extLst>
              <a:ext uri="{FF2B5EF4-FFF2-40B4-BE49-F238E27FC236}">
                <a16:creationId xmlns:a16="http://schemas.microsoft.com/office/drawing/2014/main" id="{62352FD4-975A-453F-88A5-82643DF9D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2D63B-FF2B-4461-A290-D45F8316983F}"/>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203630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C30E-9CC6-4618-B68A-C135281F60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F8A9BE-6432-4861-8665-F0F37FEC2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0CB18-BE9D-48AD-B9DE-17BEE10578DA}"/>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5" name="Footer Placeholder 4">
            <a:extLst>
              <a:ext uri="{FF2B5EF4-FFF2-40B4-BE49-F238E27FC236}">
                <a16:creationId xmlns:a16="http://schemas.microsoft.com/office/drawing/2014/main" id="{7AB2C1D4-55D6-49C9-87E1-8B825CF21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6CE59-DC57-47E2-B76A-88F0D41DA796}"/>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3126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C457F-A0C8-41B5-A204-077F129F32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1F5F48-C90D-4152-9002-F1BC5832D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176DB-BD17-44F5-8E58-AEC06A50C714}"/>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5" name="Footer Placeholder 4">
            <a:extLst>
              <a:ext uri="{FF2B5EF4-FFF2-40B4-BE49-F238E27FC236}">
                <a16:creationId xmlns:a16="http://schemas.microsoft.com/office/drawing/2014/main" id="{2C218CF0-3F08-45B7-B580-94C991DD6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19FAF-5F93-4E21-8AA9-FD4CA64037D1}"/>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416266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8757-248B-4B74-8752-4041AED00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F50A9-BD35-48CC-B645-17F1E11A4B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053A0-B816-4624-8838-D160BC6E22B7}"/>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5" name="Footer Placeholder 4">
            <a:extLst>
              <a:ext uri="{FF2B5EF4-FFF2-40B4-BE49-F238E27FC236}">
                <a16:creationId xmlns:a16="http://schemas.microsoft.com/office/drawing/2014/main" id="{24B23040-3EA2-47FD-8F04-D3E21A253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FF304-6445-47C4-A25E-69399FACFF46}"/>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183811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FA62-D92E-4FC2-BB3D-09C0D20BF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A92EC3-45A2-4E46-95D6-415FA7CAA8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BC7F46-676D-4420-9E13-963E46CCC2F7}"/>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5" name="Footer Placeholder 4">
            <a:extLst>
              <a:ext uri="{FF2B5EF4-FFF2-40B4-BE49-F238E27FC236}">
                <a16:creationId xmlns:a16="http://schemas.microsoft.com/office/drawing/2014/main" id="{0E09A4E5-CF27-4A61-B418-91970DBFA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5D2CE-01E6-4858-A19C-6C248E28D5D8}"/>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402949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F958-1375-4DC9-9B98-362CA1A8F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6CC65-83A6-47C4-A969-A73BDCC34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DDAC61-E47A-40C5-B695-B950266FEB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03980-8D49-4B60-A913-16E2F4852B56}"/>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6" name="Footer Placeholder 5">
            <a:extLst>
              <a:ext uri="{FF2B5EF4-FFF2-40B4-BE49-F238E27FC236}">
                <a16:creationId xmlns:a16="http://schemas.microsoft.com/office/drawing/2014/main" id="{02C01E40-4BA2-4563-8DF2-BE02FA701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1C9B3-8CAF-4A59-8469-F0547D04DABE}"/>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394492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1A7B-FA29-423F-85EC-5CECCE7539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952A63-8C0E-4852-9D11-9E61EECA7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1F954-D6F0-44DC-A23A-E4A2A0443E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FF6A28-0671-4250-B648-A6448EB1D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FC187C-7382-47B1-8A2F-DAB5A0A15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D8438C-37EA-4A5F-9DD7-5C9BD38D3A88}"/>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8" name="Footer Placeholder 7">
            <a:extLst>
              <a:ext uri="{FF2B5EF4-FFF2-40B4-BE49-F238E27FC236}">
                <a16:creationId xmlns:a16="http://schemas.microsoft.com/office/drawing/2014/main" id="{E36D890A-6EBD-4F33-90CB-E2AA3A5797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30917D-BD27-495B-876D-04B027204107}"/>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259516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2A2D-E8A6-4470-B615-25D3EFE7B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2D752A-EE79-482E-BB66-4DCDBD198806}"/>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4" name="Footer Placeholder 3">
            <a:extLst>
              <a:ext uri="{FF2B5EF4-FFF2-40B4-BE49-F238E27FC236}">
                <a16:creationId xmlns:a16="http://schemas.microsoft.com/office/drawing/2014/main" id="{3688BBF2-1B65-4DB3-BC19-AE14A2100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CE154C-9B4A-44FF-8C8F-8C87750B5162}"/>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705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C7470-2D2D-4052-920C-F9078CAEEC2E}"/>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3" name="Footer Placeholder 2">
            <a:extLst>
              <a:ext uri="{FF2B5EF4-FFF2-40B4-BE49-F238E27FC236}">
                <a16:creationId xmlns:a16="http://schemas.microsoft.com/office/drawing/2014/main" id="{6AB0904C-D27F-4D31-B952-A296B715D4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7319D-2B7E-406F-8D57-F42A4877F264}"/>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34226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D62D-465D-44E3-809E-8A71DB5BE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25CF81-D397-467D-923C-5D03F921B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A71AF7-9D67-4AED-BE6A-A9AE6ADCE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37161-CA3B-439E-A298-89F9A9670107}"/>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6" name="Footer Placeholder 5">
            <a:extLst>
              <a:ext uri="{FF2B5EF4-FFF2-40B4-BE49-F238E27FC236}">
                <a16:creationId xmlns:a16="http://schemas.microsoft.com/office/drawing/2014/main" id="{7901CB86-7544-4E4E-A394-75AA0AD64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42E38-EA66-4DA3-A50C-40711B4F6D54}"/>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396969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15658-D6A5-4955-8B84-345867CA3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D3A61-2E67-44C4-97C9-9189945C2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7244B4-52F3-4618-A9A1-AE694C762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1BFB6-1173-435D-988D-F14B71B7998B}"/>
              </a:ext>
            </a:extLst>
          </p:cNvPr>
          <p:cNvSpPr>
            <a:spLocks noGrp="1"/>
          </p:cNvSpPr>
          <p:nvPr>
            <p:ph type="dt" sz="half" idx="10"/>
          </p:nvPr>
        </p:nvSpPr>
        <p:spPr/>
        <p:txBody>
          <a:bodyPr/>
          <a:lstStyle/>
          <a:p>
            <a:fld id="{FA23FCCB-E7DD-4523-B4CF-03A6182C727C}" type="datetimeFigureOut">
              <a:rPr lang="en-US" smtClean="0"/>
              <a:t>8/6/2020</a:t>
            </a:fld>
            <a:endParaRPr lang="en-US"/>
          </a:p>
        </p:txBody>
      </p:sp>
      <p:sp>
        <p:nvSpPr>
          <p:cNvPr id="6" name="Footer Placeholder 5">
            <a:extLst>
              <a:ext uri="{FF2B5EF4-FFF2-40B4-BE49-F238E27FC236}">
                <a16:creationId xmlns:a16="http://schemas.microsoft.com/office/drawing/2014/main" id="{2D57F8CF-E2CD-4A41-B7C2-7E30B3BD3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2E365-A7FC-4443-AD1D-CA8D5D52289A}"/>
              </a:ext>
            </a:extLst>
          </p:cNvPr>
          <p:cNvSpPr>
            <a:spLocks noGrp="1"/>
          </p:cNvSpPr>
          <p:nvPr>
            <p:ph type="sldNum" sz="quarter" idx="12"/>
          </p:nvPr>
        </p:nvSpPr>
        <p:spPr/>
        <p:txBody>
          <a:bodyPr/>
          <a:lstStyle/>
          <a:p>
            <a:fld id="{82FB8EA0-053F-4905-B703-B598392DFBD0}" type="slidenum">
              <a:rPr lang="en-US" smtClean="0"/>
              <a:t>‹#›</a:t>
            </a:fld>
            <a:endParaRPr lang="en-US"/>
          </a:p>
        </p:txBody>
      </p:sp>
    </p:spTree>
    <p:extLst>
      <p:ext uri="{BB962C8B-B14F-4D97-AF65-F5344CB8AC3E}">
        <p14:creationId xmlns:p14="http://schemas.microsoft.com/office/powerpoint/2010/main" val="232406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DD936-BC46-42F2-9516-126951C7E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F4FE04-A516-440C-8231-E00E52EFC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B67C3-4919-4B8B-85DB-EBCFD4997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3FCCB-E7DD-4523-B4CF-03A6182C727C}" type="datetimeFigureOut">
              <a:rPr lang="en-US" smtClean="0"/>
              <a:t>8/6/2020</a:t>
            </a:fld>
            <a:endParaRPr lang="en-US"/>
          </a:p>
        </p:txBody>
      </p:sp>
      <p:sp>
        <p:nvSpPr>
          <p:cNvPr id="5" name="Footer Placeholder 4">
            <a:extLst>
              <a:ext uri="{FF2B5EF4-FFF2-40B4-BE49-F238E27FC236}">
                <a16:creationId xmlns:a16="http://schemas.microsoft.com/office/drawing/2014/main" id="{ED0EC5C5-2C9C-4F7A-AE97-0CBB3FE57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B669C0-AC25-43A3-A85A-153EAC2E1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8EA0-053F-4905-B703-B598392DFBD0}" type="slidenum">
              <a:rPr lang="en-US" smtClean="0"/>
              <a:t>‹#›</a:t>
            </a:fld>
            <a:endParaRPr lang="en-US"/>
          </a:p>
        </p:txBody>
      </p:sp>
    </p:spTree>
    <p:extLst>
      <p:ext uri="{BB962C8B-B14F-4D97-AF65-F5344CB8AC3E}">
        <p14:creationId xmlns:p14="http://schemas.microsoft.com/office/powerpoint/2010/main" val="347525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3.m4a"/><Relationship Id="rId7" Type="http://schemas.openxmlformats.org/officeDocument/2006/relationships/image" Target="../media/image5.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241A-F820-4249-959C-07B055CD848B}"/>
              </a:ext>
            </a:extLst>
          </p:cNvPr>
          <p:cNvSpPr>
            <a:spLocks noGrp="1"/>
          </p:cNvSpPr>
          <p:nvPr>
            <p:ph type="ctrTitle"/>
          </p:nvPr>
        </p:nvSpPr>
        <p:spPr>
          <a:xfrm>
            <a:off x="1524000" y="1925003"/>
            <a:ext cx="9144000" cy="2387600"/>
          </a:xfrm>
          <a:solidFill>
            <a:srgbClr val="00B0F0"/>
          </a:solidFill>
        </p:spPr>
        <p:txBody>
          <a:bodyPr/>
          <a:lstStyle/>
          <a:p>
            <a:r>
              <a:rPr lang="en-US" dirty="0"/>
              <a:t>SUBJECT – SCIENCE</a:t>
            </a:r>
            <a:br>
              <a:rPr lang="en-US" dirty="0"/>
            </a:br>
            <a:r>
              <a:rPr lang="en-US" dirty="0"/>
              <a:t>TOPIC - BIRDS</a:t>
            </a:r>
          </a:p>
        </p:txBody>
      </p:sp>
      <p:sp>
        <p:nvSpPr>
          <p:cNvPr id="3" name="Subtitle 2">
            <a:extLst>
              <a:ext uri="{FF2B5EF4-FFF2-40B4-BE49-F238E27FC236}">
                <a16:creationId xmlns:a16="http://schemas.microsoft.com/office/drawing/2014/main" id="{C2994536-6C24-46F2-B925-107B5171F3EF}"/>
              </a:ext>
            </a:extLst>
          </p:cNvPr>
          <p:cNvSpPr>
            <a:spLocks noGrp="1"/>
          </p:cNvSpPr>
          <p:nvPr>
            <p:ph type="subTitle" idx="1"/>
          </p:nvPr>
        </p:nvSpPr>
        <p:spPr/>
        <p:txBody>
          <a:bodyPr/>
          <a:lstStyle/>
          <a:p>
            <a:endParaRPr lang="en-US"/>
          </a:p>
        </p:txBody>
      </p:sp>
      <p:pic>
        <p:nvPicPr>
          <p:cNvPr id="11" name="Audio 10">
            <a:hlinkClick r:id="" action="ppaction://media"/>
            <a:extLst>
              <a:ext uri="{FF2B5EF4-FFF2-40B4-BE49-F238E27FC236}">
                <a16:creationId xmlns:a16="http://schemas.microsoft.com/office/drawing/2014/main" id="{E482A7D3-D092-43CC-A508-44F8F0C1CD7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038034791"/>
      </p:ext>
    </p:extLst>
  </p:cSld>
  <p:clrMapOvr>
    <a:masterClrMapping/>
  </p:clrMapOvr>
  <mc:AlternateContent xmlns:mc="http://schemas.openxmlformats.org/markup-compatibility/2006">
    <mc:Choice xmlns:p14="http://schemas.microsoft.com/office/powerpoint/2010/main" Requires="p14">
      <p:transition spd="slow" p14:dur="2000" advTm="8783"/>
    </mc:Choice>
    <mc:Fallback>
      <p:transition spd="slow" advTm="8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11"/>
                </p:tgtEl>
              </p:cMediaNode>
            </p:audio>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EC71-6091-4433-9510-5683BC1426C0}"/>
              </a:ext>
            </a:extLst>
          </p:cNvPr>
          <p:cNvSpPr>
            <a:spLocks noGrp="1"/>
          </p:cNvSpPr>
          <p:nvPr>
            <p:ph type="title"/>
          </p:nvPr>
        </p:nvSpPr>
        <p:spPr/>
        <p:txBody>
          <a:bodyPr/>
          <a:lstStyle/>
          <a:p>
            <a:r>
              <a:rPr lang="en-US" dirty="0"/>
              <a:t>EAGLES</a:t>
            </a:r>
          </a:p>
        </p:txBody>
      </p:sp>
      <p:sp>
        <p:nvSpPr>
          <p:cNvPr id="3" name="Content Placeholder 2">
            <a:extLst>
              <a:ext uri="{FF2B5EF4-FFF2-40B4-BE49-F238E27FC236}">
                <a16:creationId xmlns:a16="http://schemas.microsoft.com/office/drawing/2014/main" id="{7FC101EE-5386-4918-B1F6-1EBA75822ED0}"/>
              </a:ext>
            </a:extLst>
          </p:cNvPr>
          <p:cNvSpPr>
            <a:spLocks noGrp="1"/>
          </p:cNvSpPr>
          <p:nvPr>
            <p:ph idx="1"/>
          </p:nvPr>
        </p:nvSpPr>
        <p:spPr/>
        <p:txBody>
          <a:bodyPr/>
          <a:lstStyle/>
          <a:p>
            <a:pPr marL="0" indent="0">
              <a:buNone/>
            </a:pPr>
            <a:r>
              <a:rPr lang="en-US" dirty="0"/>
              <a:t>Eagles are large, powerful birds of prey. Eagles have large hooked beaks and powerful talons which help them catch prey. Eagles build their nest on high cliffs or tall trees. They eat other animals and birds.</a:t>
            </a:r>
          </a:p>
        </p:txBody>
      </p:sp>
      <p:pic>
        <p:nvPicPr>
          <p:cNvPr id="4" name="Picture 3">
            <a:extLst>
              <a:ext uri="{FF2B5EF4-FFF2-40B4-BE49-F238E27FC236}">
                <a16:creationId xmlns:a16="http://schemas.microsoft.com/office/drawing/2014/main" id="{5E34611E-F272-4C29-A37E-C3A69BFD4F23}"/>
              </a:ext>
            </a:extLst>
          </p:cNvPr>
          <p:cNvPicPr>
            <a:picLocks noChangeAspect="1"/>
          </p:cNvPicPr>
          <p:nvPr/>
        </p:nvPicPr>
        <p:blipFill>
          <a:blip r:embed="rId5"/>
          <a:stretch>
            <a:fillRect/>
          </a:stretch>
        </p:blipFill>
        <p:spPr>
          <a:xfrm>
            <a:off x="1940560" y="3088640"/>
            <a:ext cx="8168640" cy="3769360"/>
          </a:xfrm>
          <a:prstGeom prst="rect">
            <a:avLst/>
          </a:prstGeom>
        </p:spPr>
      </p:pic>
      <p:pic>
        <p:nvPicPr>
          <p:cNvPr id="7" name="Audio 6">
            <a:hlinkClick r:id="" action="ppaction://media"/>
            <a:extLst>
              <a:ext uri="{FF2B5EF4-FFF2-40B4-BE49-F238E27FC236}">
                <a16:creationId xmlns:a16="http://schemas.microsoft.com/office/drawing/2014/main" id="{503BE30D-C7E6-4CFD-9921-D05903B33DB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643772677"/>
      </p:ext>
    </p:extLst>
  </p:cSld>
  <p:clrMapOvr>
    <a:masterClrMapping/>
  </p:clrMapOvr>
  <mc:AlternateContent xmlns:mc="http://schemas.openxmlformats.org/markup-compatibility/2006">
    <mc:Choice xmlns:p14="http://schemas.microsoft.com/office/powerpoint/2010/main" Requires="p14">
      <p:transition spd="slow" p14:dur="2000" advTm="25330"/>
    </mc:Choice>
    <mc:Fallback>
      <p:transition spd="slow" advTm="25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EBF3-7797-4B22-B4FE-DEB577DF6087}"/>
              </a:ext>
            </a:extLst>
          </p:cNvPr>
          <p:cNvSpPr>
            <a:spLocks noGrp="1"/>
          </p:cNvSpPr>
          <p:nvPr>
            <p:ph type="title"/>
          </p:nvPr>
        </p:nvSpPr>
        <p:spPr/>
        <p:txBody>
          <a:bodyPr/>
          <a:lstStyle/>
          <a:p>
            <a:r>
              <a:rPr lang="en-US" dirty="0"/>
              <a:t>CUCKOO</a:t>
            </a:r>
          </a:p>
        </p:txBody>
      </p:sp>
      <p:sp>
        <p:nvSpPr>
          <p:cNvPr id="3" name="Content Placeholder 2">
            <a:extLst>
              <a:ext uri="{FF2B5EF4-FFF2-40B4-BE49-F238E27FC236}">
                <a16:creationId xmlns:a16="http://schemas.microsoft.com/office/drawing/2014/main" id="{5DDB4A4D-5F16-42D8-8288-FC08637272B2}"/>
              </a:ext>
            </a:extLst>
          </p:cNvPr>
          <p:cNvSpPr>
            <a:spLocks noGrp="1"/>
          </p:cNvSpPr>
          <p:nvPr>
            <p:ph idx="1"/>
          </p:nvPr>
        </p:nvSpPr>
        <p:spPr/>
        <p:txBody>
          <a:bodyPr/>
          <a:lstStyle/>
          <a:p>
            <a:pPr marL="0" indent="0">
              <a:buNone/>
            </a:pPr>
            <a:r>
              <a:rPr lang="en-US" dirty="0"/>
              <a:t>This is a cuckoo. Cuckoos have a long tail </a:t>
            </a:r>
            <a:r>
              <a:rPr lang="en-US"/>
              <a:t>and a  </a:t>
            </a:r>
            <a:r>
              <a:rPr lang="en-US" dirty="0"/>
              <a:t>medium to long legs. Its outer toe is pointed backward. There are different </a:t>
            </a:r>
            <a:r>
              <a:rPr lang="en-US" dirty="0" err="1"/>
              <a:t>colour</a:t>
            </a:r>
            <a:r>
              <a:rPr lang="en-US" dirty="0"/>
              <a:t> cuckoos like blue, brown, grey and they have different combinations of spots and patterns. They eat insects.</a:t>
            </a:r>
          </a:p>
        </p:txBody>
      </p:sp>
      <p:pic>
        <p:nvPicPr>
          <p:cNvPr id="4" name="Picture 3">
            <a:extLst>
              <a:ext uri="{FF2B5EF4-FFF2-40B4-BE49-F238E27FC236}">
                <a16:creationId xmlns:a16="http://schemas.microsoft.com/office/drawing/2014/main" id="{EA1344D6-8825-4663-AA04-31D9EAA1A4AD}"/>
              </a:ext>
            </a:extLst>
          </p:cNvPr>
          <p:cNvPicPr>
            <a:picLocks noChangeAspect="1"/>
          </p:cNvPicPr>
          <p:nvPr/>
        </p:nvPicPr>
        <p:blipFill>
          <a:blip r:embed="rId5"/>
          <a:stretch>
            <a:fillRect/>
          </a:stretch>
        </p:blipFill>
        <p:spPr>
          <a:xfrm>
            <a:off x="3098800" y="3429000"/>
            <a:ext cx="6238239" cy="3357880"/>
          </a:xfrm>
          <a:prstGeom prst="rect">
            <a:avLst/>
          </a:prstGeom>
        </p:spPr>
      </p:pic>
      <p:pic>
        <p:nvPicPr>
          <p:cNvPr id="7" name="Audio 6">
            <a:hlinkClick r:id="" action="ppaction://media"/>
            <a:extLst>
              <a:ext uri="{FF2B5EF4-FFF2-40B4-BE49-F238E27FC236}">
                <a16:creationId xmlns:a16="http://schemas.microsoft.com/office/drawing/2014/main" id="{13504F3E-A056-497D-B55F-D2CA4675102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4273633730"/>
      </p:ext>
    </p:extLst>
  </p:cSld>
  <p:clrMapOvr>
    <a:masterClrMapping/>
  </p:clrMapOvr>
  <mc:AlternateContent xmlns:mc="http://schemas.openxmlformats.org/markup-compatibility/2006">
    <mc:Choice xmlns:p14="http://schemas.microsoft.com/office/powerpoint/2010/main" Requires="p14">
      <p:transition spd="slow" p14:dur="2000" advTm="31374"/>
    </mc:Choice>
    <mc:Fallback>
      <p:transition spd="slow" advTm="31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C0D4-1F05-40BB-AFFC-C60258AFD221}"/>
              </a:ext>
            </a:extLst>
          </p:cNvPr>
          <p:cNvSpPr>
            <a:spLocks noGrp="1"/>
          </p:cNvSpPr>
          <p:nvPr>
            <p:ph type="title"/>
          </p:nvPr>
        </p:nvSpPr>
        <p:spPr/>
        <p:txBody>
          <a:bodyPr/>
          <a:lstStyle/>
          <a:p>
            <a:r>
              <a:rPr lang="en-US" dirty="0"/>
              <a:t>WORK TO DO</a:t>
            </a:r>
          </a:p>
        </p:txBody>
      </p:sp>
      <p:sp>
        <p:nvSpPr>
          <p:cNvPr id="3" name="Content Placeholder 2">
            <a:extLst>
              <a:ext uri="{FF2B5EF4-FFF2-40B4-BE49-F238E27FC236}">
                <a16:creationId xmlns:a16="http://schemas.microsoft.com/office/drawing/2014/main" id="{D5BDE845-1C66-4E6C-BE80-C40661D87891}"/>
              </a:ext>
            </a:extLst>
          </p:cNvPr>
          <p:cNvSpPr>
            <a:spLocks noGrp="1"/>
          </p:cNvSpPr>
          <p:nvPr>
            <p:ph idx="1"/>
          </p:nvPr>
        </p:nvSpPr>
        <p:spPr/>
        <p:txBody>
          <a:bodyPr/>
          <a:lstStyle/>
          <a:p>
            <a:pPr marL="0" indent="0">
              <a:buNone/>
            </a:pPr>
            <a:r>
              <a:rPr lang="en-US" dirty="0"/>
              <a:t>Q 1. See the pictures and write down the name of the birds.</a:t>
            </a:r>
          </a:p>
          <a:p>
            <a:pPr marL="0" indent="0">
              <a:buNone/>
            </a:pPr>
            <a:r>
              <a:rPr lang="en-US" dirty="0"/>
              <a:t>Q 2. Fill in the missing letters.</a:t>
            </a:r>
          </a:p>
          <a:p>
            <a:pPr marL="0" indent="0">
              <a:buNone/>
            </a:pPr>
            <a:r>
              <a:rPr lang="en-US" dirty="0"/>
              <a:t>Q 3. In your science exercise book write down the name of 8 birds and stick pictures.</a:t>
            </a:r>
          </a:p>
        </p:txBody>
      </p:sp>
      <p:pic>
        <p:nvPicPr>
          <p:cNvPr id="5" name="Audio 4">
            <a:hlinkClick r:id="" action="ppaction://media"/>
            <a:extLst>
              <a:ext uri="{FF2B5EF4-FFF2-40B4-BE49-F238E27FC236}">
                <a16:creationId xmlns:a16="http://schemas.microsoft.com/office/drawing/2014/main" id="{D9C2D348-DDD2-4298-AC7C-8E902702D3C3}"/>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97027104"/>
      </p:ext>
    </p:extLst>
  </p:cSld>
  <p:clrMapOvr>
    <a:masterClrMapping/>
  </p:clrMapOvr>
  <mc:AlternateContent xmlns:mc="http://schemas.openxmlformats.org/markup-compatibility/2006">
    <mc:Choice xmlns:p14="http://schemas.microsoft.com/office/powerpoint/2010/main" Requires="p14">
      <p:transition spd="slow" p14:dur="2000" advTm="30149"/>
    </mc:Choice>
    <mc:Fallback>
      <p:transition spd="slow" advTm="30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C8C0-A34D-4E3D-B024-13B3A42459BE}"/>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67C1C06A-4DF9-4E87-BC33-0060728A76DD}"/>
              </a:ext>
            </a:extLst>
          </p:cNvPr>
          <p:cNvPicPr>
            <a:picLocks noGrp="1" noChangeAspect="1"/>
          </p:cNvPicPr>
          <p:nvPr>
            <p:ph idx="1"/>
          </p:nvPr>
        </p:nvPicPr>
        <p:blipFill>
          <a:blip r:embed="rId5"/>
          <a:stretch>
            <a:fillRect/>
          </a:stretch>
        </p:blipFill>
        <p:spPr>
          <a:xfrm>
            <a:off x="1757680" y="782955"/>
            <a:ext cx="8371840" cy="5709920"/>
          </a:xfrm>
          <a:prstGeom prst="rect">
            <a:avLst/>
          </a:prstGeom>
        </p:spPr>
      </p:pic>
      <p:pic>
        <p:nvPicPr>
          <p:cNvPr id="5" name="Audio 4">
            <a:hlinkClick r:id="" action="ppaction://media"/>
            <a:extLst>
              <a:ext uri="{FF2B5EF4-FFF2-40B4-BE49-F238E27FC236}">
                <a16:creationId xmlns:a16="http://schemas.microsoft.com/office/drawing/2014/main" id="{EACB8459-26F4-44AD-B0E6-4B1A1C30423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063713260"/>
      </p:ext>
    </p:extLst>
  </p:cSld>
  <p:clrMapOvr>
    <a:masterClrMapping/>
  </p:clrMapOvr>
  <mc:AlternateContent xmlns:mc="http://schemas.openxmlformats.org/markup-compatibility/2006">
    <mc:Choice xmlns:p14="http://schemas.microsoft.com/office/powerpoint/2010/main" Requires="p14">
      <p:transition spd="slow" p14:dur="2000" advTm="4885"/>
    </mc:Choice>
    <mc:Fallback>
      <p:transition spd="slow" advTm="4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4250-0B43-4EA0-B254-8FDCC931C6EC}"/>
              </a:ext>
            </a:extLst>
          </p:cNvPr>
          <p:cNvSpPr>
            <a:spLocks noGrp="1"/>
          </p:cNvSpPr>
          <p:nvPr>
            <p:ph type="title"/>
          </p:nvPr>
        </p:nvSpPr>
        <p:spPr>
          <a:solidFill>
            <a:srgbClr val="92D050"/>
          </a:solidFill>
        </p:spPr>
        <p:txBody>
          <a:bodyPr/>
          <a:lstStyle/>
          <a:p>
            <a:r>
              <a:rPr lang="en-US" dirty="0"/>
              <a:t>HAVE YOU SEEN A BIRD?</a:t>
            </a:r>
          </a:p>
        </p:txBody>
      </p:sp>
      <p:sp>
        <p:nvSpPr>
          <p:cNvPr id="3" name="Content Placeholder 2">
            <a:extLst>
              <a:ext uri="{FF2B5EF4-FFF2-40B4-BE49-F238E27FC236}">
                <a16:creationId xmlns:a16="http://schemas.microsoft.com/office/drawing/2014/main" id="{E04D3A82-5D8A-47F0-BF08-80E1CDA7B675}"/>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84A15A84-2864-48D9-B024-CB0109F504A2}"/>
              </a:ext>
            </a:extLst>
          </p:cNvPr>
          <p:cNvPicPr>
            <a:picLocks noChangeAspect="1"/>
          </p:cNvPicPr>
          <p:nvPr/>
        </p:nvPicPr>
        <p:blipFill>
          <a:blip r:embed="rId5"/>
          <a:stretch>
            <a:fillRect/>
          </a:stretch>
        </p:blipFill>
        <p:spPr>
          <a:xfrm>
            <a:off x="2133600" y="1493520"/>
            <a:ext cx="7843520" cy="4999355"/>
          </a:xfrm>
          <a:prstGeom prst="rect">
            <a:avLst/>
          </a:prstGeom>
        </p:spPr>
      </p:pic>
      <p:pic>
        <p:nvPicPr>
          <p:cNvPr id="11" name="Audio 10">
            <a:hlinkClick r:id="" action="ppaction://media"/>
            <a:extLst>
              <a:ext uri="{FF2B5EF4-FFF2-40B4-BE49-F238E27FC236}">
                <a16:creationId xmlns:a16="http://schemas.microsoft.com/office/drawing/2014/main" id="{3E2DA467-FD13-4742-AA93-9ABFC922C0B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920398867"/>
      </p:ext>
    </p:extLst>
  </p:cSld>
  <p:clrMapOvr>
    <a:masterClrMapping/>
  </p:clrMapOvr>
  <mc:AlternateContent xmlns:mc="http://schemas.openxmlformats.org/markup-compatibility/2006">
    <mc:Choice xmlns:p14="http://schemas.microsoft.com/office/powerpoint/2010/main" Requires="p14">
      <p:transition spd="slow" p14:dur="2000" advTm="15563"/>
    </mc:Choice>
    <mc:Fallback>
      <p:transition spd="slow" advTm="15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7AC9-C140-489B-8F5C-2E6E36BE6645}"/>
              </a:ext>
            </a:extLst>
          </p:cNvPr>
          <p:cNvSpPr>
            <a:spLocks noGrp="1"/>
          </p:cNvSpPr>
          <p:nvPr>
            <p:ph type="title"/>
          </p:nvPr>
        </p:nvSpPr>
        <p:spPr/>
        <p:txBody>
          <a:bodyPr/>
          <a:lstStyle/>
          <a:p>
            <a:r>
              <a:rPr lang="en-US" dirty="0"/>
              <a:t>CHARACTERISTICS OF A BIRD</a:t>
            </a:r>
          </a:p>
        </p:txBody>
      </p:sp>
      <p:sp>
        <p:nvSpPr>
          <p:cNvPr id="6" name="Content Placeholder 5">
            <a:extLst>
              <a:ext uri="{FF2B5EF4-FFF2-40B4-BE49-F238E27FC236}">
                <a16:creationId xmlns:a16="http://schemas.microsoft.com/office/drawing/2014/main" id="{1DD3E07D-9E12-4708-ABE4-1E40D6737B94}"/>
              </a:ext>
            </a:extLst>
          </p:cNvPr>
          <p:cNvSpPr>
            <a:spLocks noGrp="1"/>
          </p:cNvSpPr>
          <p:nvPr>
            <p:ph idx="1"/>
          </p:nvPr>
        </p:nvSpPr>
        <p:spPr/>
        <p:txBody>
          <a:bodyPr/>
          <a:lstStyle/>
          <a:p>
            <a:pPr marL="0" indent="0">
              <a:buNone/>
            </a:pPr>
            <a:r>
              <a:rPr lang="en-US" dirty="0"/>
              <a:t>FEATHER                                          TAIL                                       BEAK</a:t>
            </a:r>
          </a:p>
        </p:txBody>
      </p:sp>
      <p:pic>
        <p:nvPicPr>
          <p:cNvPr id="8" name="Picture 7">
            <a:extLst>
              <a:ext uri="{FF2B5EF4-FFF2-40B4-BE49-F238E27FC236}">
                <a16:creationId xmlns:a16="http://schemas.microsoft.com/office/drawing/2014/main" id="{EE0A1DEB-B893-4C76-9AF6-69616AD46D9C}"/>
              </a:ext>
            </a:extLst>
          </p:cNvPr>
          <p:cNvPicPr>
            <a:picLocks noChangeAspect="1"/>
          </p:cNvPicPr>
          <p:nvPr/>
        </p:nvPicPr>
        <p:blipFill>
          <a:blip r:embed="rId5"/>
          <a:stretch>
            <a:fillRect/>
          </a:stretch>
        </p:blipFill>
        <p:spPr>
          <a:xfrm>
            <a:off x="679570" y="2464720"/>
            <a:ext cx="3090940" cy="2213040"/>
          </a:xfrm>
          <a:prstGeom prst="rect">
            <a:avLst/>
          </a:prstGeom>
        </p:spPr>
      </p:pic>
      <p:pic>
        <p:nvPicPr>
          <p:cNvPr id="9" name="Picture 8">
            <a:extLst>
              <a:ext uri="{FF2B5EF4-FFF2-40B4-BE49-F238E27FC236}">
                <a16:creationId xmlns:a16="http://schemas.microsoft.com/office/drawing/2014/main" id="{E3926BD7-2D91-4D14-9EB6-37A996D66906}"/>
              </a:ext>
            </a:extLst>
          </p:cNvPr>
          <p:cNvPicPr>
            <a:picLocks noChangeAspect="1"/>
          </p:cNvPicPr>
          <p:nvPr/>
        </p:nvPicPr>
        <p:blipFill>
          <a:blip r:embed="rId6"/>
          <a:stretch>
            <a:fillRect/>
          </a:stretch>
        </p:blipFill>
        <p:spPr>
          <a:xfrm>
            <a:off x="4526402" y="2464720"/>
            <a:ext cx="3752850" cy="2340960"/>
          </a:xfrm>
          <a:prstGeom prst="rect">
            <a:avLst/>
          </a:prstGeom>
        </p:spPr>
      </p:pic>
      <p:pic>
        <p:nvPicPr>
          <p:cNvPr id="10" name="Picture 9">
            <a:extLst>
              <a:ext uri="{FF2B5EF4-FFF2-40B4-BE49-F238E27FC236}">
                <a16:creationId xmlns:a16="http://schemas.microsoft.com/office/drawing/2014/main" id="{D842B85F-7BFA-492D-92F2-F2F9839B2858}"/>
              </a:ext>
            </a:extLst>
          </p:cNvPr>
          <p:cNvPicPr>
            <a:picLocks noChangeAspect="1"/>
          </p:cNvPicPr>
          <p:nvPr/>
        </p:nvPicPr>
        <p:blipFill>
          <a:blip r:embed="rId7"/>
          <a:stretch>
            <a:fillRect/>
          </a:stretch>
        </p:blipFill>
        <p:spPr>
          <a:xfrm>
            <a:off x="8737600" y="2386171"/>
            <a:ext cx="3630024" cy="2498058"/>
          </a:xfrm>
          <a:prstGeom prst="rect">
            <a:avLst/>
          </a:prstGeom>
        </p:spPr>
      </p:pic>
      <p:pic>
        <p:nvPicPr>
          <p:cNvPr id="12" name="Audio 11">
            <a:hlinkClick r:id="" action="ppaction://media"/>
            <a:extLst>
              <a:ext uri="{FF2B5EF4-FFF2-40B4-BE49-F238E27FC236}">
                <a16:creationId xmlns:a16="http://schemas.microsoft.com/office/drawing/2014/main" id="{BCD55416-30F0-4B50-BFC6-93C049AB04A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493632291"/>
      </p:ext>
    </p:extLst>
  </p:cSld>
  <p:clrMapOvr>
    <a:masterClrMapping/>
  </p:clrMapOvr>
  <mc:AlternateContent xmlns:mc="http://schemas.openxmlformats.org/markup-compatibility/2006">
    <mc:Choice xmlns:p14="http://schemas.microsoft.com/office/powerpoint/2010/main" Requires="p14">
      <p:transition spd="slow" p14:dur="2000" advTm="47469"/>
    </mc:Choice>
    <mc:Fallback>
      <p:transition spd="slow" advTm="47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D01B-FC52-43EA-8F32-8ADAC3D08FDC}"/>
              </a:ext>
            </a:extLst>
          </p:cNvPr>
          <p:cNvSpPr>
            <a:spLocks noGrp="1"/>
          </p:cNvSpPr>
          <p:nvPr>
            <p:ph type="title"/>
          </p:nvPr>
        </p:nvSpPr>
        <p:spPr/>
        <p:txBody>
          <a:bodyPr/>
          <a:lstStyle/>
          <a:p>
            <a:r>
              <a:rPr lang="en-US" dirty="0"/>
              <a:t>CROW</a:t>
            </a:r>
          </a:p>
        </p:txBody>
      </p:sp>
      <p:sp>
        <p:nvSpPr>
          <p:cNvPr id="3" name="Content Placeholder 2">
            <a:extLst>
              <a:ext uri="{FF2B5EF4-FFF2-40B4-BE49-F238E27FC236}">
                <a16:creationId xmlns:a16="http://schemas.microsoft.com/office/drawing/2014/main" id="{CBAECF22-5D09-4DC8-94F5-9D2FA847C3CA}"/>
              </a:ext>
            </a:extLst>
          </p:cNvPr>
          <p:cNvSpPr>
            <a:spLocks noGrp="1"/>
          </p:cNvSpPr>
          <p:nvPr>
            <p:ph idx="1"/>
          </p:nvPr>
        </p:nvSpPr>
        <p:spPr/>
        <p:txBody>
          <a:bodyPr/>
          <a:lstStyle/>
          <a:p>
            <a:pPr marL="0" indent="0">
              <a:buNone/>
            </a:pPr>
            <a:r>
              <a:rPr lang="en-US" dirty="0"/>
              <a:t>This is a crow .It is black in </a:t>
            </a:r>
            <a:r>
              <a:rPr lang="en-US" dirty="0" err="1"/>
              <a:t>colour</a:t>
            </a:r>
            <a:r>
              <a:rPr lang="en-US" dirty="0"/>
              <a:t>. It has a sharp beak to eat its food. The crow is regarded as a clever bird. They eat both plants and flesh of animals.</a:t>
            </a:r>
          </a:p>
        </p:txBody>
      </p:sp>
      <p:pic>
        <p:nvPicPr>
          <p:cNvPr id="4" name="Picture 3">
            <a:extLst>
              <a:ext uri="{FF2B5EF4-FFF2-40B4-BE49-F238E27FC236}">
                <a16:creationId xmlns:a16="http://schemas.microsoft.com/office/drawing/2014/main" id="{2CBACAE5-9F18-4781-8076-A7A402DF98F2}"/>
              </a:ext>
            </a:extLst>
          </p:cNvPr>
          <p:cNvPicPr>
            <a:picLocks noChangeAspect="1"/>
          </p:cNvPicPr>
          <p:nvPr/>
        </p:nvPicPr>
        <p:blipFill>
          <a:blip r:embed="rId5"/>
          <a:stretch>
            <a:fillRect/>
          </a:stretch>
        </p:blipFill>
        <p:spPr>
          <a:xfrm>
            <a:off x="3058160" y="2794000"/>
            <a:ext cx="5232400" cy="3616960"/>
          </a:xfrm>
          <a:prstGeom prst="rect">
            <a:avLst/>
          </a:prstGeom>
        </p:spPr>
      </p:pic>
      <p:pic>
        <p:nvPicPr>
          <p:cNvPr id="9" name="Audio 8">
            <a:hlinkClick r:id="" action="ppaction://media"/>
            <a:extLst>
              <a:ext uri="{FF2B5EF4-FFF2-40B4-BE49-F238E27FC236}">
                <a16:creationId xmlns:a16="http://schemas.microsoft.com/office/drawing/2014/main" id="{EFE2D219-E101-44E7-9F81-890A224632C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261158299"/>
      </p:ext>
    </p:extLst>
  </p:cSld>
  <p:clrMapOvr>
    <a:masterClrMapping/>
  </p:clrMapOvr>
  <mc:AlternateContent xmlns:mc="http://schemas.openxmlformats.org/markup-compatibility/2006">
    <mc:Choice xmlns:p14="http://schemas.microsoft.com/office/powerpoint/2010/main" Requires="p14">
      <p:transition spd="slow" p14:dur="2000" advTm="23196"/>
    </mc:Choice>
    <mc:Fallback>
      <p:transition spd="slow" advTm="23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2B11-A20A-4C26-BDA1-DC7515FD8AB5}"/>
              </a:ext>
            </a:extLst>
          </p:cNvPr>
          <p:cNvSpPr>
            <a:spLocks noGrp="1"/>
          </p:cNvSpPr>
          <p:nvPr>
            <p:ph type="title"/>
          </p:nvPr>
        </p:nvSpPr>
        <p:spPr/>
        <p:txBody>
          <a:bodyPr/>
          <a:lstStyle/>
          <a:p>
            <a:r>
              <a:rPr lang="en-US" dirty="0"/>
              <a:t>PEACOCK</a:t>
            </a:r>
          </a:p>
        </p:txBody>
      </p:sp>
      <p:sp>
        <p:nvSpPr>
          <p:cNvPr id="3" name="Content Placeholder 2">
            <a:extLst>
              <a:ext uri="{FF2B5EF4-FFF2-40B4-BE49-F238E27FC236}">
                <a16:creationId xmlns:a16="http://schemas.microsoft.com/office/drawing/2014/main" id="{1D513EE9-940E-468A-A31E-078AD887B8F7}"/>
              </a:ext>
            </a:extLst>
          </p:cNvPr>
          <p:cNvSpPr>
            <a:spLocks noGrp="1"/>
          </p:cNvSpPr>
          <p:nvPr>
            <p:ph idx="1"/>
          </p:nvPr>
        </p:nvSpPr>
        <p:spPr/>
        <p:txBody>
          <a:bodyPr/>
          <a:lstStyle/>
          <a:p>
            <a:pPr marL="0" indent="0">
              <a:buNone/>
            </a:pPr>
            <a:r>
              <a:rPr lang="en-US" dirty="0"/>
              <a:t>This is a peacock. It has a huge fan like </a:t>
            </a:r>
            <a:r>
              <a:rPr lang="en-US" dirty="0" err="1"/>
              <a:t>colourful</a:t>
            </a:r>
            <a:r>
              <a:rPr lang="en-US" dirty="0"/>
              <a:t> feathers. It has a long neck. The peacock is the national bird of India. You know, the peacock loves to dance in the rain. They eat seeds of plants and small insects.</a:t>
            </a:r>
          </a:p>
        </p:txBody>
      </p:sp>
      <p:pic>
        <p:nvPicPr>
          <p:cNvPr id="4" name="Picture 3">
            <a:extLst>
              <a:ext uri="{FF2B5EF4-FFF2-40B4-BE49-F238E27FC236}">
                <a16:creationId xmlns:a16="http://schemas.microsoft.com/office/drawing/2014/main" id="{20CCFF51-D44B-4F24-9B49-641AB6A2BB08}"/>
              </a:ext>
            </a:extLst>
          </p:cNvPr>
          <p:cNvPicPr>
            <a:picLocks noChangeAspect="1"/>
          </p:cNvPicPr>
          <p:nvPr/>
        </p:nvPicPr>
        <p:blipFill>
          <a:blip r:embed="rId5"/>
          <a:stretch>
            <a:fillRect/>
          </a:stretch>
        </p:blipFill>
        <p:spPr>
          <a:xfrm>
            <a:off x="2468880" y="3037840"/>
            <a:ext cx="6370320" cy="3637280"/>
          </a:xfrm>
          <a:prstGeom prst="rect">
            <a:avLst/>
          </a:prstGeom>
        </p:spPr>
      </p:pic>
      <p:pic>
        <p:nvPicPr>
          <p:cNvPr id="9" name="Audio 8">
            <a:hlinkClick r:id="" action="ppaction://media"/>
            <a:extLst>
              <a:ext uri="{FF2B5EF4-FFF2-40B4-BE49-F238E27FC236}">
                <a16:creationId xmlns:a16="http://schemas.microsoft.com/office/drawing/2014/main" id="{BBE96489-1C46-4ACA-8255-80A40ED782D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510238653"/>
      </p:ext>
    </p:extLst>
  </p:cSld>
  <p:clrMapOvr>
    <a:masterClrMapping/>
  </p:clrMapOvr>
  <mc:AlternateContent xmlns:mc="http://schemas.openxmlformats.org/markup-compatibility/2006">
    <mc:Choice xmlns:p14="http://schemas.microsoft.com/office/powerpoint/2010/main" Requires="p14">
      <p:transition spd="slow" p14:dur="2000" advTm="27554"/>
    </mc:Choice>
    <mc:Fallback>
      <p:transition spd="slow" advTm="275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07597-A9E9-4B02-B65E-412438F4BB7A}"/>
              </a:ext>
            </a:extLst>
          </p:cNvPr>
          <p:cNvSpPr>
            <a:spLocks noGrp="1"/>
          </p:cNvSpPr>
          <p:nvPr>
            <p:ph type="title"/>
          </p:nvPr>
        </p:nvSpPr>
        <p:spPr/>
        <p:txBody>
          <a:bodyPr/>
          <a:lstStyle/>
          <a:p>
            <a:r>
              <a:rPr lang="en-US" dirty="0"/>
              <a:t>SPARROW</a:t>
            </a:r>
          </a:p>
        </p:txBody>
      </p:sp>
      <p:sp>
        <p:nvSpPr>
          <p:cNvPr id="3" name="Content Placeholder 2">
            <a:extLst>
              <a:ext uri="{FF2B5EF4-FFF2-40B4-BE49-F238E27FC236}">
                <a16:creationId xmlns:a16="http://schemas.microsoft.com/office/drawing/2014/main" id="{29E4BB6F-E6AA-4FCD-8700-6347A6CB6B35}"/>
              </a:ext>
            </a:extLst>
          </p:cNvPr>
          <p:cNvSpPr>
            <a:spLocks noGrp="1"/>
          </p:cNvSpPr>
          <p:nvPr>
            <p:ph idx="1"/>
          </p:nvPr>
        </p:nvSpPr>
        <p:spPr/>
        <p:txBody>
          <a:bodyPr/>
          <a:lstStyle/>
          <a:p>
            <a:pPr marL="0" indent="0">
              <a:buNone/>
            </a:pPr>
            <a:r>
              <a:rPr lang="en-US" dirty="0"/>
              <a:t>This is a sparrow. Sparrows are of small size. It is brown in </a:t>
            </a:r>
            <a:r>
              <a:rPr lang="en-US" dirty="0" err="1"/>
              <a:t>colour</a:t>
            </a:r>
            <a:r>
              <a:rPr lang="en-US" dirty="0"/>
              <a:t>. They are very active in nature and sparrows love to eat seeds with their tiny beak.</a:t>
            </a:r>
          </a:p>
        </p:txBody>
      </p:sp>
      <p:pic>
        <p:nvPicPr>
          <p:cNvPr id="4" name="Picture 3">
            <a:extLst>
              <a:ext uri="{FF2B5EF4-FFF2-40B4-BE49-F238E27FC236}">
                <a16:creationId xmlns:a16="http://schemas.microsoft.com/office/drawing/2014/main" id="{88183573-334D-46E0-91CD-E6AC552EF140}"/>
              </a:ext>
            </a:extLst>
          </p:cNvPr>
          <p:cNvPicPr>
            <a:picLocks noChangeAspect="1"/>
          </p:cNvPicPr>
          <p:nvPr/>
        </p:nvPicPr>
        <p:blipFill>
          <a:blip r:embed="rId5"/>
          <a:stretch>
            <a:fillRect/>
          </a:stretch>
        </p:blipFill>
        <p:spPr>
          <a:xfrm>
            <a:off x="2824480" y="2791460"/>
            <a:ext cx="5740400" cy="3843020"/>
          </a:xfrm>
          <a:prstGeom prst="rect">
            <a:avLst/>
          </a:prstGeom>
        </p:spPr>
      </p:pic>
      <p:pic>
        <p:nvPicPr>
          <p:cNvPr id="9" name="Audio 8">
            <a:hlinkClick r:id="" action="ppaction://media"/>
            <a:extLst>
              <a:ext uri="{FF2B5EF4-FFF2-40B4-BE49-F238E27FC236}">
                <a16:creationId xmlns:a16="http://schemas.microsoft.com/office/drawing/2014/main" id="{6BCFE1D0-CDD1-4233-A3B3-BFCB5F6B13D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927783704"/>
      </p:ext>
    </p:extLst>
  </p:cSld>
  <p:clrMapOvr>
    <a:masterClrMapping/>
  </p:clrMapOvr>
  <mc:AlternateContent xmlns:mc="http://schemas.openxmlformats.org/markup-compatibility/2006">
    <mc:Choice xmlns:p14="http://schemas.microsoft.com/office/powerpoint/2010/main" Requires="p14">
      <p:transition spd="slow" p14:dur="2000" advTm="20999"/>
    </mc:Choice>
    <mc:Fallback>
      <p:transition spd="slow" advTm="20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FC48-6D55-4E69-BBA6-97C9656CBD11}"/>
              </a:ext>
            </a:extLst>
          </p:cNvPr>
          <p:cNvSpPr>
            <a:spLocks noGrp="1"/>
          </p:cNvSpPr>
          <p:nvPr>
            <p:ph type="title"/>
          </p:nvPr>
        </p:nvSpPr>
        <p:spPr/>
        <p:txBody>
          <a:bodyPr/>
          <a:lstStyle/>
          <a:p>
            <a:r>
              <a:rPr lang="en-US" dirty="0"/>
              <a:t>PARROT</a:t>
            </a:r>
          </a:p>
        </p:txBody>
      </p:sp>
      <p:sp>
        <p:nvSpPr>
          <p:cNvPr id="3" name="Content Placeholder 2">
            <a:extLst>
              <a:ext uri="{FF2B5EF4-FFF2-40B4-BE49-F238E27FC236}">
                <a16:creationId xmlns:a16="http://schemas.microsoft.com/office/drawing/2014/main" id="{23091290-134A-4FA6-9B8F-B27A197A6D0E}"/>
              </a:ext>
            </a:extLst>
          </p:cNvPr>
          <p:cNvSpPr>
            <a:spLocks noGrp="1"/>
          </p:cNvSpPr>
          <p:nvPr>
            <p:ph idx="1"/>
          </p:nvPr>
        </p:nvSpPr>
        <p:spPr/>
        <p:txBody>
          <a:bodyPr/>
          <a:lstStyle/>
          <a:p>
            <a:pPr marL="0" indent="0">
              <a:buNone/>
            </a:pPr>
            <a:r>
              <a:rPr lang="en-US" dirty="0"/>
              <a:t>This is a parrot. Parrots are pet animals. It has a curved beak and sharp clawed feet. The parrot is green in </a:t>
            </a:r>
            <a:r>
              <a:rPr lang="en-US" dirty="0" err="1"/>
              <a:t>colour</a:t>
            </a:r>
            <a:r>
              <a:rPr lang="en-US" dirty="0"/>
              <a:t> and one of the most beautiful birds in the world. Parrots love to eat seeds of the plants, fruits and </a:t>
            </a:r>
            <a:r>
              <a:rPr lang="en-US" dirty="0" err="1"/>
              <a:t>chillies</a:t>
            </a:r>
            <a:r>
              <a:rPr lang="en-US" dirty="0"/>
              <a:t>.</a:t>
            </a:r>
          </a:p>
        </p:txBody>
      </p:sp>
      <p:pic>
        <p:nvPicPr>
          <p:cNvPr id="5" name="Picture 4">
            <a:extLst>
              <a:ext uri="{FF2B5EF4-FFF2-40B4-BE49-F238E27FC236}">
                <a16:creationId xmlns:a16="http://schemas.microsoft.com/office/drawing/2014/main" id="{3882A44C-03CA-48A4-A329-A40BA16FA5EB}"/>
              </a:ext>
            </a:extLst>
          </p:cNvPr>
          <p:cNvPicPr>
            <a:picLocks noChangeAspect="1"/>
          </p:cNvPicPr>
          <p:nvPr/>
        </p:nvPicPr>
        <p:blipFill>
          <a:blip r:embed="rId5"/>
          <a:stretch>
            <a:fillRect/>
          </a:stretch>
        </p:blipFill>
        <p:spPr>
          <a:xfrm>
            <a:off x="2834640" y="3063875"/>
            <a:ext cx="6319520" cy="3794125"/>
          </a:xfrm>
          <a:prstGeom prst="rect">
            <a:avLst/>
          </a:prstGeom>
        </p:spPr>
      </p:pic>
      <p:pic>
        <p:nvPicPr>
          <p:cNvPr id="8" name="Audio 7">
            <a:hlinkClick r:id="" action="ppaction://media"/>
            <a:extLst>
              <a:ext uri="{FF2B5EF4-FFF2-40B4-BE49-F238E27FC236}">
                <a16:creationId xmlns:a16="http://schemas.microsoft.com/office/drawing/2014/main" id="{B05C3EE1-6124-47FD-AD24-29DA8855E55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623845871"/>
      </p:ext>
    </p:extLst>
  </p:cSld>
  <p:clrMapOvr>
    <a:masterClrMapping/>
  </p:clrMapOvr>
  <mc:AlternateContent xmlns:mc="http://schemas.openxmlformats.org/markup-compatibility/2006">
    <mc:Choice xmlns:p14="http://schemas.microsoft.com/office/powerpoint/2010/main" Requires="p14">
      <p:transition spd="slow" p14:dur="2000" advTm="27208"/>
    </mc:Choice>
    <mc:Fallback>
      <p:transition spd="slow" advTm="27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A73C-EB72-4B0C-94CE-39026D9CB0D1}"/>
              </a:ext>
            </a:extLst>
          </p:cNvPr>
          <p:cNvSpPr>
            <a:spLocks noGrp="1"/>
          </p:cNvSpPr>
          <p:nvPr>
            <p:ph type="title"/>
          </p:nvPr>
        </p:nvSpPr>
        <p:spPr/>
        <p:txBody>
          <a:bodyPr/>
          <a:lstStyle/>
          <a:p>
            <a:r>
              <a:rPr lang="en-US" dirty="0"/>
              <a:t>PIGEON</a:t>
            </a:r>
          </a:p>
        </p:txBody>
      </p:sp>
      <p:sp>
        <p:nvSpPr>
          <p:cNvPr id="3" name="Content Placeholder 2">
            <a:extLst>
              <a:ext uri="{FF2B5EF4-FFF2-40B4-BE49-F238E27FC236}">
                <a16:creationId xmlns:a16="http://schemas.microsoft.com/office/drawing/2014/main" id="{9D9C6EB3-9037-4EEC-9410-754D54E93F93}"/>
              </a:ext>
            </a:extLst>
          </p:cNvPr>
          <p:cNvSpPr>
            <a:spLocks noGrp="1"/>
          </p:cNvSpPr>
          <p:nvPr>
            <p:ph idx="1"/>
          </p:nvPr>
        </p:nvSpPr>
        <p:spPr/>
        <p:txBody>
          <a:bodyPr/>
          <a:lstStyle/>
          <a:p>
            <a:pPr marL="0" indent="0">
              <a:buNone/>
            </a:pPr>
            <a:r>
              <a:rPr lang="en-US" dirty="0"/>
              <a:t>This is a pigeon. It has small feet and a beak. They love to eat seeds.</a:t>
            </a:r>
          </a:p>
        </p:txBody>
      </p:sp>
      <p:pic>
        <p:nvPicPr>
          <p:cNvPr id="4" name="Picture 3">
            <a:extLst>
              <a:ext uri="{FF2B5EF4-FFF2-40B4-BE49-F238E27FC236}">
                <a16:creationId xmlns:a16="http://schemas.microsoft.com/office/drawing/2014/main" id="{7945A96F-628C-4D14-B9A3-C6EFF54560BD}"/>
              </a:ext>
            </a:extLst>
          </p:cNvPr>
          <p:cNvPicPr>
            <a:picLocks noChangeAspect="1"/>
          </p:cNvPicPr>
          <p:nvPr/>
        </p:nvPicPr>
        <p:blipFill>
          <a:blip r:embed="rId5"/>
          <a:stretch>
            <a:fillRect/>
          </a:stretch>
        </p:blipFill>
        <p:spPr>
          <a:xfrm>
            <a:off x="2377441" y="2529840"/>
            <a:ext cx="5699760" cy="3963035"/>
          </a:xfrm>
          <a:prstGeom prst="rect">
            <a:avLst/>
          </a:prstGeom>
        </p:spPr>
      </p:pic>
      <p:pic>
        <p:nvPicPr>
          <p:cNvPr id="8" name="Audio 7">
            <a:hlinkClick r:id="" action="ppaction://media"/>
            <a:extLst>
              <a:ext uri="{FF2B5EF4-FFF2-40B4-BE49-F238E27FC236}">
                <a16:creationId xmlns:a16="http://schemas.microsoft.com/office/drawing/2014/main" id="{8C57F0FD-D472-4959-B79B-0354B866DA3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554179261"/>
      </p:ext>
    </p:extLst>
  </p:cSld>
  <p:clrMapOvr>
    <a:masterClrMapping/>
  </p:clrMapOvr>
  <mc:AlternateContent xmlns:mc="http://schemas.openxmlformats.org/markup-compatibility/2006">
    <mc:Choice xmlns:p14="http://schemas.microsoft.com/office/powerpoint/2010/main" Requires="p14">
      <p:transition spd="slow" p14:dur="2000" advTm="12986"/>
    </mc:Choice>
    <mc:Fallback>
      <p:transition spd="slow" advTm="12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E3E6-6320-41FA-9AB0-E5BBA74DF2E7}"/>
              </a:ext>
            </a:extLst>
          </p:cNvPr>
          <p:cNvSpPr>
            <a:spLocks noGrp="1"/>
          </p:cNvSpPr>
          <p:nvPr>
            <p:ph type="title"/>
          </p:nvPr>
        </p:nvSpPr>
        <p:spPr/>
        <p:txBody>
          <a:bodyPr/>
          <a:lstStyle/>
          <a:p>
            <a:r>
              <a:rPr lang="en-US" dirty="0"/>
              <a:t>SWAN</a:t>
            </a:r>
          </a:p>
        </p:txBody>
      </p:sp>
      <p:sp>
        <p:nvSpPr>
          <p:cNvPr id="3" name="Content Placeholder 2">
            <a:extLst>
              <a:ext uri="{FF2B5EF4-FFF2-40B4-BE49-F238E27FC236}">
                <a16:creationId xmlns:a16="http://schemas.microsoft.com/office/drawing/2014/main" id="{70C361D9-B3B6-45CD-A303-C4A4A6BCFD81}"/>
              </a:ext>
            </a:extLst>
          </p:cNvPr>
          <p:cNvSpPr>
            <a:spLocks noGrp="1"/>
          </p:cNvSpPr>
          <p:nvPr>
            <p:ph idx="1"/>
          </p:nvPr>
        </p:nvSpPr>
        <p:spPr/>
        <p:txBody>
          <a:bodyPr/>
          <a:lstStyle/>
          <a:p>
            <a:pPr marL="0" indent="0">
              <a:buNone/>
            </a:pPr>
            <a:r>
              <a:rPr lang="en-US" dirty="0"/>
              <a:t>This is a swan. Swans are water birds with heavy bodies and long necks. They are white in </a:t>
            </a:r>
            <a:r>
              <a:rPr lang="en-US" dirty="0" err="1"/>
              <a:t>colour</a:t>
            </a:r>
            <a:r>
              <a:rPr lang="en-US" dirty="0"/>
              <a:t>. They are also strong fliers and eat grass, worms, small fish and frogs.</a:t>
            </a:r>
          </a:p>
        </p:txBody>
      </p:sp>
      <p:pic>
        <p:nvPicPr>
          <p:cNvPr id="4" name="Picture 3">
            <a:extLst>
              <a:ext uri="{FF2B5EF4-FFF2-40B4-BE49-F238E27FC236}">
                <a16:creationId xmlns:a16="http://schemas.microsoft.com/office/drawing/2014/main" id="{84F8C9D0-3B0C-4FE0-9A84-4168D7590218}"/>
              </a:ext>
            </a:extLst>
          </p:cNvPr>
          <p:cNvPicPr>
            <a:picLocks noChangeAspect="1"/>
          </p:cNvPicPr>
          <p:nvPr/>
        </p:nvPicPr>
        <p:blipFill>
          <a:blip r:embed="rId5"/>
          <a:stretch>
            <a:fillRect/>
          </a:stretch>
        </p:blipFill>
        <p:spPr>
          <a:xfrm>
            <a:off x="2316480" y="3007360"/>
            <a:ext cx="6959600" cy="3850640"/>
          </a:xfrm>
          <a:prstGeom prst="rect">
            <a:avLst/>
          </a:prstGeom>
        </p:spPr>
      </p:pic>
      <p:pic>
        <p:nvPicPr>
          <p:cNvPr id="8" name="Audio 7">
            <a:hlinkClick r:id="" action="ppaction://media"/>
            <a:extLst>
              <a:ext uri="{FF2B5EF4-FFF2-40B4-BE49-F238E27FC236}">
                <a16:creationId xmlns:a16="http://schemas.microsoft.com/office/drawing/2014/main" id="{1CA97BD1-4465-4638-A720-A1EC3A1F547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912267325"/>
      </p:ext>
    </p:extLst>
  </p:cSld>
  <p:clrMapOvr>
    <a:masterClrMapping/>
  </p:clrMapOvr>
  <mc:AlternateContent xmlns:mc="http://schemas.openxmlformats.org/markup-compatibility/2006">
    <mc:Choice xmlns:p14="http://schemas.microsoft.com/office/powerpoint/2010/main" Requires="p14">
      <p:transition spd="slow" p14:dur="2000" advTm="23242"/>
    </mc:Choice>
    <mc:Fallback>
      <p:transition spd="slow" advTm="23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TIMING" val="|1|1.2"/>
</p:tagLst>
</file>

<file path=ppt/tags/tag11.xml><?xml version="1.0" encoding="utf-8"?>
<p:tagLst xmlns:a="http://schemas.openxmlformats.org/drawingml/2006/main" xmlns:r="http://schemas.openxmlformats.org/officeDocument/2006/relationships" xmlns:p="http://schemas.openxmlformats.org/presentationml/2006/main">
  <p:tag name="TIMING" val="|0.9|1.2"/>
</p:tagLst>
</file>

<file path=ppt/tags/tag12.xml><?xml version="1.0" encoding="utf-8"?>
<p:tagLst xmlns:a="http://schemas.openxmlformats.org/drawingml/2006/main" xmlns:r="http://schemas.openxmlformats.org/officeDocument/2006/relationships" xmlns:p="http://schemas.openxmlformats.org/presentationml/2006/main">
  <p:tag name="TIMING" val="|1.7"/>
</p:tagLst>
</file>

<file path=ppt/tags/tag13.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2.1|5.1|2.2|1.8"/>
</p:tagLst>
</file>

<file path=ppt/tags/tag4.xml><?xml version="1.0" encoding="utf-8"?>
<p:tagLst xmlns:a="http://schemas.openxmlformats.org/drawingml/2006/main" xmlns:r="http://schemas.openxmlformats.org/officeDocument/2006/relationships" xmlns:p="http://schemas.openxmlformats.org/presentationml/2006/main">
  <p:tag name="TIMING" val="|1.4|1.5"/>
</p:tagLst>
</file>

<file path=ppt/tags/tag5.xml><?xml version="1.0" encoding="utf-8"?>
<p:tagLst xmlns:a="http://schemas.openxmlformats.org/drawingml/2006/main" xmlns:r="http://schemas.openxmlformats.org/officeDocument/2006/relationships" xmlns:p="http://schemas.openxmlformats.org/presentationml/2006/main">
  <p:tag name="TIMING" val="|1.2|1.1"/>
</p:tagLst>
</file>

<file path=ppt/tags/tag6.xml><?xml version="1.0" encoding="utf-8"?>
<p:tagLst xmlns:a="http://schemas.openxmlformats.org/drawingml/2006/main" xmlns:r="http://schemas.openxmlformats.org/officeDocument/2006/relationships" xmlns:p="http://schemas.openxmlformats.org/presentationml/2006/main">
  <p:tag name="TIMING" val="|1.1|1.3"/>
</p:tagLst>
</file>

<file path=ppt/tags/tag7.xml><?xml version="1.0" encoding="utf-8"?>
<p:tagLst xmlns:a="http://schemas.openxmlformats.org/drawingml/2006/main" xmlns:r="http://schemas.openxmlformats.org/officeDocument/2006/relationships" xmlns:p="http://schemas.openxmlformats.org/presentationml/2006/main">
  <p:tag name="TIMING" val="|1.2|1.1"/>
</p:tagLst>
</file>

<file path=ppt/tags/tag8.xml><?xml version="1.0" encoding="utf-8"?>
<p:tagLst xmlns:a="http://schemas.openxmlformats.org/drawingml/2006/main" xmlns:r="http://schemas.openxmlformats.org/officeDocument/2006/relationships" xmlns:p="http://schemas.openxmlformats.org/presentationml/2006/main">
  <p:tag name="TIMING" val="|1|1.2"/>
</p:tagLst>
</file>

<file path=ppt/tags/tag9.xml><?xml version="1.0" encoding="utf-8"?>
<p:tagLst xmlns:a="http://schemas.openxmlformats.org/drawingml/2006/main" xmlns:r="http://schemas.openxmlformats.org/officeDocument/2006/relationships" xmlns:p="http://schemas.openxmlformats.org/presentationml/2006/main">
  <p:tag name="TIMING" val="|1.3|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395</Words>
  <Application>Microsoft Office PowerPoint</Application>
  <PresentationFormat>Widescreen</PresentationFormat>
  <Paragraphs>28</Paragraphs>
  <Slides>13</Slides>
  <Notes>0</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SUBJECT – SCIENCE TOPIC - BIRDS</vt:lpstr>
      <vt:lpstr>HAVE YOU SEEN A BIRD?</vt:lpstr>
      <vt:lpstr>CHARACTERISTICS OF A BIRD</vt:lpstr>
      <vt:lpstr>CROW</vt:lpstr>
      <vt:lpstr>PEACOCK</vt:lpstr>
      <vt:lpstr>SPARROW</vt:lpstr>
      <vt:lpstr>PARROT</vt:lpstr>
      <vt:lpstr>PIGEON</vt:lpstr>
      <vt:lpstr>SWAN</vt:lpstr>
      <vt:lpstr>EAGLES</vt:lpstr>
      <vt:lpstr>CUCKOO</vt:lpstr>
      <vt:lpstr>WORK TO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 SCIENCE TOPIC - BIRDS</dc:title>
  <dc:creator>CESC</dc:creator>
  <cp:lastModifiedBy>CESC</cp:lastModifiedBy>
  <cp:revision>15</cp:revision>
  <dcterms:created xsi:type="dcterms:W3CDTF">2020-08-06T07:55:35Z</dcterms:created>
  <dcterms:modified xsi:type="dcterms:W3CDTF">2020-08-06T10:49:09Z</dcterms:modified>
</cp:coreProperties>
</file>